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38"/>
  </p:notesMasterIdLst>
  <p:sldIdLst>
    <p:sldId id="256" r:id="rId2"/>
    <p:sldId id="261" r:id="rId3"/>
    <p:sldId id="264" r:id="rId4"/>
    <p:sldId id="257" r:id="rId5"/>
    <p:sldId id="259" r:id="rId6"/>
    <p:sldId id="258" r:id="rId7"/>
    <p:sldId id="265" r:id="rId8"/>
    <p:sldId id="273" r:id="rId9"/>
    <p:sldId id="267" r:id="rId10"/>
    <p:sldId id="270" r:id="rId11"/>
    <p:sldId id="268" r:id="rId12"/>
    <p:sldId id="277" r:id="rId13"/>
    <p:sldId id="275" r:id="rId14"/>
    <p:sldId id="274" r:id="rId15"/>
    <p:sldId id="272" r:id="rId16"/>
    <p:sldId id="271" r:id="rId17"/>
    <p:sldId id="276" r:id="rId18"/>
    <p:sldId id="279" r:id="rId19"/>
    <p:sldId id="278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80" r:id="rId36"/>
    <p:sldId id="26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627"/>
    <a:srgbClr val="054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.png"/><Relationship Id="rId1" Type="http://schemas.openxmlformats.org/officeDocument/2006/relationships/image" Target="../media/image610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49.svg"/><Relationship Id="rId4" Type="http://schemas.openxmlformats.org/officeDocument/2006/relationships/image" Target="../media/image64.svg"/><Relationship Id="rId9" Type="http://schemas.openxmlformats.org/officeDocument/2006/relationships/image" Target="../media/image48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3.svg"/><Relationship Id="rId5" Type="http://schemas.openxmlformats.org/officeDocument/2006/relationships/image" Target="../media/image65.png"/><Relationship Id="rId4" Type="http://schemas.openxmlformats.org/officeDocument/2006/relationships/image" Target="../media/image7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1.svg"/><Relationship Id="rId16" Type="http://schemas.openxmlformats.org/officeDocument/2006/relationships/image" Target="../media/image25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5.svg"/><Relationship Id="rId9" Type="http://schemas.openxmlformats.org/officeDocument/2006/relationships/image" Target="../media/image37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49.svg"/><Relationship Id="rId4" Type="http://schemas.openxmlformats.org/officeDocument/2006/relationships/image" Target="../media/image64.svg"/><Relationship Id="rId9" Type="http://schemas.openxmlformats.org/officeDocument/2006/relationships/image" Target="../media/image48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3.svg"/><Relationship Id="rId5" Type="http://schemas.openxmlformats.org/officeDocument/2006/relationships/image" Target="../media/image65.png"/><Relationship Id="rId4" Type="http://schemas.openxmlformats.org/officeDocument/2006/relationships/image" Target="../media/image7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1.svg"/><Relationship Id="rId16" Type="http://schemas.openxmlformats.org/officeDocument/2006/relationships/image" Target="../media/image25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5.svg"/><Relationship Id="rId9" Type="http://schemas.openxmlformats.org/officeDocument/2006/relationships/image" Target="../media/image37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93AEE-B973-49D5-8C6E-DCF5E423501D}" type="doc">
      <dgm:prSet loTypeId="urn:microsoft.com/office/officeart/2005/8/layout/rings+Icon" loCatId="relationship" qsTypeId="urn:microsoft.com/office/officeart/2005/8/quickstyle/simple5" qsCatId="simple" csTypeId="urn:microsoft.com/office/officeart/2005/8/colors/colorful1" csCatId="colorful" phldr="1"/>
      <dgm:spPr/>
    </dgm:pt>
    <dgm:pt modelId="{0355DF0A-DAEC-4F2B-923A-1E48193899D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dirty="0"/>
            <a:t>Respiratory Infection</a:t>
          </a:r>
        </a:p>
      </dgm:t>
    </dgm:pt>
    <dgm:pt modelId="{511D1E39-1CC2-4F3E-A45D-32E264746CC8}" type="parTrans" cxnId="{891DFFB3-BCB1-4A61-B5A6-477110C23C4A}">
      <dgm:prSet/>
      <dgm:spPr/>
      <dgm:t>
        <a:bodyPr/>
        <a:lstStyle/>
        <a:p>
          <a:endParaRPr lang="en-US"/>
        </a:p>
      </dgm:t>
    </dgm:pt>
    <dgm:pt modelId="{3D661EFF-32EB-4199-A731-E22EEEA476E2}" type="sibTrans" cxnId="{891DFFB3-BCB1-4A61-B5A6-477110C23C4A}">
      <dgm:prSet/>
      <dgm:spPr/>
      <dgm:t>
        <a:bodyPr/>
        <a:lstStyle/>
        <a:p>
          <a:endParaRPr lang="en-US"/>
        </a:p>
      </dgm:t>
    </dgm:pt>
    <dgm:pt modelId="{4372000F-7CDD-4160-BFE6-D889A029790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eographEditWeb"/>
            </a:rPr>
            <a:t>Irritation to the nose, throat, eyes, or skin.</a:t>
          </a:r>
          <a:endParaRPr lang="en-US" dirty="0"/>
        </a:p>
      </dgm:t>
    </dgm:pt>
    <dgm:pt modelId="{D7D1860C-2E51-4D44-B56D-5BE189106C37}" type="parTrans" cxnId="{843C9277-6A4E-4542-B9DE-1CD2F56FE0A2}">
      <dgm:prSet/>
      <dgm:spPr/>
      <dgm:t>
        <a:bodyPr/>
        <a:lstStyle/>
        <a:p>
          <a:endParaRPr lang="en-US"/>
        </a:p>
      </dgm:t>
    </dgm:pt>
    <dgm:pt modelId="{363E15E2-2D76-4AFD-BAA8-A9824365987B}" type="sibTrans" cxnId="{843C9277-6A4E-4542-B9DE-1CD2F56FE0A2}">
      <dgm:prSet/>
      <dgm:spPr/>
      <dgm:t>
        <a:bodyPr/>
        <a:lstStyle/>
        <a:p>
          <a:endParaRPr lang="en-US"/>
        </a:p>
      </dgm:t>
    </dgm:pt>
    <dgm:pt modelId="{E61F4F9E-CA6E-401A-AA1B-87688207436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Global Warming</a:t>
          </a:r>
        </a:p>
      </dgm:t>
    </dgm:pt>
    <dgm:pt modelId="{61F0ECD0-52B3-45CF-A2A6-853B7187B201}" type="parTrans" cxnId="{47FC33B8-6A97-46F9-8FC5-91F23708FC22}">
      <dgm:prSet/>
      <dgm:spPr/>
      <dgm:t>
        <a:bodyPr/>
        <a:lstStyle/>
        <a:p>
          <a:endParaRPr lang="en-US"/>
        </a:p>
      </dgm:t>
    </dgm:pt>
    <dgm:pt modelId="{BD4B9412-8C76-4A28-AE15-3C0E1FAB2F4C}" type="sibTrans" cxnId="{47FC33B8-6A97-46F9-8FC5-91F23708FC22}">
      <dgm:prSet/>
      <dgm:spPr/>
      <dgm:t>
        <a:bodyPr/>
        <a:lstStyle/>
        <a:p>
          <a:endParaRPr lang="en-US"/>
        </a:p>
      </dgm:t>
    </dgm:pt>
    <dgm:pt modelId="{29BB3AE0-7930-4839-BC38-D2E78B64DD0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Degradation of architecture</a:t>
          </a:r>
        </a:p>
      </dgm:t>
    </dgm:pt>
    <dgm:pt modelId="{4077C18B-3DB2-4C56-9AA2-E4D228FA44F1}" type="parTrans" cxnId="{1E39F569-E476-4523-A9C9-3D11734D3929}">
      <dgm:prSet/>
      <dgm:spPr/>
      <dgm:t>
        <a:bodyPr/>
        <a:lstStyle/>
        <a:p>
          <a:endParaRPr lang="en-US"/>
        </a:p>
      </dgm:t>
    </dgm:pt>
    <dgm:pt modelId="{739F26EF-1542-42EA-A6F3-57DAFE9C6688}" type="sibTrans" cxnId="{1E39F569-E476-4523-A9C9-3D11734D3929}">
      <dgm:prSet/>
      <dgm:spPr/>
      <dgm:t>
        <a:bodyPr/>
        <a:lstStyle/>
        <a:p>
          <a:endParaRPr lang="en-US"/>
        </a:p>
      </dgm:t>
    </dgm:pt>
    <dgm:pt modelId="{6F70F198-6A2D-4BBC-8770-EC8127FD236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effectLst/>
              <a:latin typeface="GeographEditWeb"/>
            </a:rPr>
            <a:t>Headaches, dizziness, and </a:t>
          </a:r>
          <a:r>
            <a:rPr lang="en-US" b="0" i="0" u="none" strike="noStrike" dirty="0">
              <a:effectLst/>
              <a:latin typeface="GeographEditWeb"/>
            </a:rPr>
            <a:t>nausea</a:t>
          </a:r>
          <a:endParaRPr lang="en-US" dirty="0"/>
        </a:p>
      </dgm:t>
    </dgm:pt>
    <dgm:pt modelId="{BF7AD6EB-4733-4C84-8648-BA5FFA7B9A12}" type="parTrans" cxnId="{07D5E8A6-6163-4CE5-91A2-4132AF5025BA}">
      <dgm:prSet/>
      <dgm:spPr/>
      <dgm:t>
        <a:bodyPr/>
        <a:lstStyle/>
        <a:p>
          <a:endParaRPr lang="en-US"/>
        </a:p>
      </dgm:t>
    </dgm:pt>
    <dgm:pt modelId="{089FC1E4-95EB-43E6-A4DF-23B5DCF4424C}" type="sibTrans" cxnId="{07D5E8A6-6163-4CE5-91A2-4132AF5025BA}">
      <dgm:prSet/>
      <dgm:spPr/>
      <dgm:t>
        <a:bodyPr/>
        <a:lstStyle/>
        <a:p>
          <a:endParaRPr lang="en-US"/>
        </a:p>
      </dgm:t>
    </dgm:pt>
    <dgm:pt modelId="{812C3E9C-3FF9-4196-AFE2-656D2783E07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Heart and Lung Disease</a:t>
          </a:r>
        </a:p>
      </dgm:t>
    </dgm:pt>
    <dgm:pt modelId="{764B8B95-BA3A-462C-A6DA-ED33E3B2A08C}" type="parTrans" cxnId="{719B610B-47D3-450A-B51C-ECDAC47C9063}">
      <dgm:prSet/>
      <dgm:spPr/>
      <dgm:t>
        <a:bodyPr/>
        <a:lstStyle/>
        <a:p>
          <a:endParaRPr lang="en-US"/>
        </a:p>
      </dgm:t>
    </dgm:pt>
    <dgm:pt modelId="{BE070DF9-341F-4535-8D9F-3FF97E80E585}" type="sibTrans" cxnId="{719B610B-47D3-450A-B51C-ECDAC47C9063}">
      <dgm:prSet/>
      <dgm:spPr/>
      <dgm:t>
        <a:bodyPr/>
        <a:lstStyle/>
        <a:p>
          <a:endParaRPr lang="en-US"/>
        </a:p>
      </dgm:t>
    </dgm:pt>
    <dgm:pt modelId="{0F5BAB33-6975-435F-BB4B-F7E9AF8F007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Change in Soil Patterns</a:t>
          </a:r>
        </a:p>
      </dgm:t>
    </dgm:pt>
    <dgm:pt modelId="{30B4683D-2C5A-4351-8A78-843B8402A158}" type="parTrans" cxnId="{DEF73DDB-52C5-4432-B6D3-7327F7772201}">
      <dgm:prSet/>
      <dgm:spPr/>
      <dgm:t>
        <a:bodyPr/>
        <a:lstStyle/>
        <a:p>
          <a:endParaRPr lang="en-US"/>
        </a:p>
      </dgm:t>
    </dgm:pt>
    <dgm:pt modelId="{6AE893C4-C1E1-40FC-A797-E76DE398CBF2}" type="sibTrans" cxnId="{DEF73DDB-52C5-4432-B6D3-7327F7772201}">
      <dgm:prSet/>
      <dgm:spPr/>
      <dgm:t>
        <a:bodyPr/>
        <a:lstStyle/>
        <a:p>
          <a:endParaRPr lang="en-US"/>
        </a:p>
      </dgm:t>
    </dgm:pt>
    <dgm:pt modelId="{E9E931F3-C4A3-4C57-A76D-72F8D16F12AB}" type="pres">
      <dgm:prSet presAssocID="{49293AEE-B973-49D5-8C6E-DCF5E423501D}" presName="Name0" presStyleCnt="0">
        <dgm:presLayoutVars>
          <dgm:chMax val="7"/>
          <dgm:dir/>
          <dgm:resizeHandles val="exact"/>
        </dgm:presLayoutVars>
      </dgm:prSet>
      <dgm:spPr/>
    </dgm:pt>
    <dgm:pt modelId="{FAD09E69-05E5-4263-9326-1C243D0D2665}" type="pres">
      <dgm:prSet presAssocID="{49293AEE-B973-49D5-8C6E-DCF5E423501D}" presName="ellipse1" presStyleLbl="vennNode1" presStyleIdx="0" presStyleCnt="7" custLinFactNeighborX="62809" custLinFactNeighborY="-39212">
        <dgm:presLayoutVars>
          <dgm:bulletEnabled val="1"/>
        </dgm:presLayoutVars>
      </dgm:prSet>
      <dgm:spPr/>
    </dgm:pt>
    <dgm:pt modelId="{8620935D-8A94-4F7F-9674-964A3D6BD620}" type="pres">
      <dgm:prSet presAssocID="{49293AEE-B973-49D5-8C6E-DCF5E423501D}" presName="ellipse2" presStyleLbl="vennNode1" presStyleIdx="1" presStyleCnt="7" custLinFactNeighborX="-17831" custLinFactNeighborY="-30834">
        <dgm:presLayoutVars>
          <dgm:bulletEnabled val="1"/>
        </dgm:presLayoutVars>
      </dgm:prSet>
      <dgm:spPr/>
    </dgm:pt>
    <dgm:pt modelId="{85621301-C468-4835-9735-7FB7B57EDE69}" type="pres">
      <dgm:prSet presAssocID="{49293AEE-B973-49D5-8C6E-DCF5E423501D}" presName="ellipse3" presStyleLbl="vennNode1" presStyleIdx="2" presStyleCnt="7" custLinFactNeighborX="45458" custLinFactNeighborY="-56323">
        <dgm:presLayoutVars>
          <dgm:bulletEnabled val="1"/>
        </dgm:presLayoutVars>
      </dgm:prSet>
      <dgm:spPr/>
    </dgm:pt>
    <dgm:pt modelId="{7F260589-483C-418E-A564-5E4A93D5B6B4}" type="pres">
      <dgm:prSet presAssocID="{49293AEE-B973-49D5-8C6E-DCF5E423501D}" presName="ellipse4" presStyleLbl="vennNode1" presStyleIdx="3" presStyleCnt="7" custLinFactNeighborX="-64709" custLinFactNeighborY="38604">
        <dgm:presLayoutVars>
          <dgm:bulletEnabled val="1"/>
        </dgm:presLayoutVars>
      </dgm:prSet>
      <dgm:spPr/>
    </dgm:pt>
    <dgm:pt modelId="{B36F6073-B83E-4E4D-8212-9CA58DA46BBB}" type="pres">
      <dgm:prSet presAssocID="{49293AEE-B973-49D5-8C6E-DCF5E423501D}" presName="ellipse5" presStyleLbl="vennNode1" presStyleIdx="4" presStyleCnt="7" custLinFactNeighborX="31458" custLinFactNeighborY="-29571">
        <dgm:presLayoutVars>
          <dgm:bulletEnabled val="1"/>
        </dgm:presLayoutVars>
      </dgm:prSet>
      <dgm:spPr/>
    </dgm:pt>
    <dgm:pt modelId="{2BC9DD8B-3FA3-4FD0-AC6D-EEFFFE14AAFB}" type="pres">
      <dgm:prSet presAssocID="{49293AEE-B973-49D5-8C6E-DCF5E423501D}" presName="ellipse6" presStyleLbl="vennNode1" presStyleIdx="5" presStyleCnt="7" custLinFactNeighborX="-80867" custLinFactNeighborY="43537">
        <dgm:presLayoutVars>
          <dgm:bulletEnabled val="1"/>
        </dgm:presLayoutVars>
      </dgm:prSet>
      <dgm:spPr/>
    </dgm:pt>
    <dgm:pt modelId="{968B2C5B-17DE-491B-A9D0-427B6C2E8D6C}" type="pres">
      <dgm:prSet presAssocID="{49293AEE-B973-49D5-8C6E-DCF5E423501D}" presName="ellipse7" presStyleLbl="vennNode1" presStyleIdx="6" presStyleCnt="7" custLinFactNeighborX="-71896" custLinFactNeighborY="53083">
        <dgm:presLayoutVars>
          <dgm:bulletEnabled val="1"/>
        </dgm:presLayoutVars>
      </dgm:prSet>
      <dgm:spPr/>
    </dgm:pt>
  </dgm:ptLst>
  <dgm:cxnLst>
    <dgm:cxn modelId="{E431D904-CFE1-40EB-9F26-211A248AD32A}" type="presOf" srcId="{4372000F-7CDD-4160-BFE6-D889A0297909}" destId="{8620935D-8A94-4F7F-9674-964A3D6BD620}" srcOrd="0" destOrd="0" presId="urn:microsoft.com/office/officeart/2005/8/layout/rings+Icon"/>
    <dgm:cxn modelId="{719B610B-47D3-450A-B51C-ECDAC47C9063}" srcId="{49293AEE-B973-49D5-8C6E-DCF5E423501D}" destId="{812C3E9C-3FF9-4196-AFE2-656D2783E076}" srcOrd="4" destOrd="0" parTransId="{764B8B95-BA3A-462C-A6DA-ED33E3B2A08C}" sibTransId="{BE070DF9-341F-4535-8D9F-3FF97E80E585}"/>
    <dgm:cxn modelId="{93361E1B-ACF3-4C4F-965C-928E64542749}" type="presOf" srcId="{29BB3AE0-7930-4839-BC38-D2E78B64DD03}" destId="{2BC9DD8B-3FA3-4FD0-AC6D-EEFFFE14AAFB}" srcOrd="0" destOrd="0" presId="urn:microsoft.com/office/officeart/2005/8/layout/rings+Icon"/>
    <dgm:cxn modelId="{0E5AAC1B-938A-4E96-9694-4711B083D834}" type="presOf" srcId="{812C3E9C-3FF9-4196-AFE2-656D2783E076}" destId="{B36F6073-B83E-4E4D-8212-9CA58DA46BBB}" srcOrd="0" destOrd="0" presId="urn:microsoft.com/office/officeart/2005/8/layout/rings+Icon"/>
    <dgm:cxn modelId="{1E39F569-E476-4523-A9C9-3D11734D3929}" srcId="{49293AEE-B973-49D5-8C6E-DCF5E423501D}" destId="{29BB3AE0-7930-4839-BC38-D2E78B64DD03}" srcOrd="5" destOrd="0" parTransId="{4077C18B-3DB2-4C56-9AA2-E4D228FA44F1}" sibTransId="{739F26EF-1542-42EA-A6F3-57DAFE9C6688}"/>
    <dgm:cxn modelId="{8AB4994A-BFF3-4A80-A6B4-A6A24869A955}" type="presOf" srcId="{0355DF0A-DAEC-4F2B-923A-1E48193899DE}" destId="{FAD09E69-05E5-4263-9326-1C243D0D2665}" srcOrd="0" destOrd="0" presId="urn:microsoft.com/office/officeart/2005/8/layout/rings+Icon"/>
    <dgm:cxn modelId="{24D8F54B-88C9-4480-A1F8-CE2CAAAD0C33}" type="presOf" srcId="{49293AEE-B973-49D5-8C6E-DCF5E423501D}" destId="{E9E931F3-C4A3-4C57-A76D-72F8D16F12AB}" srcOrd="0" destOrd="0" presId="urn:microsoft.com/office/officeart/2005/8/layout/rings+Icon"/>
    <dgm:cxn modelId="{086F7175-16CC-40A6-990F-78C3A30F6C47}" type="presOf" srcId="{0F5BAB33-6975-435F-BB4B-F7E9AF8F0075}" destId="{968B2C5B-17DE-491B-A9D0-427B6C2E8D6C}" srcOrd="0" destOrd="0" presId="urn:microsoft.com/office/officeart/2005/8/layout/rings+Icon"/>
    <dgm:cxn modelId="{D63BAE55-07A9-4784-9BC1-88934EA0C495}" type="presOf" srcId="{E61F4F9E-CA6E-401A-AA1B-876882074367}" destId="{7F260589-483C-418E-A564-5E4A93D5B6B4}" srcOrd="0" destOrd="0" presId="urn:microsoft.com/office/officeart/2005/8/layout/rings+Icon"/>
    <dgm:cxn modelId="{843C9277-6A4E-4542-B9DE-1CD2F56FE0A2}" srcId="{49293AEE-B973-49D5-8C6E-DCF5E423501D}" destId="{4372000F-7CDD-4160-BFE6-D889A0297909}" srcOrd="1" destOrd="0" parTransId="{D7D1860C-2E51-4D44-B56D-5BE189106C37}" sibTransId="{363E15E2-2D76-4AFD-BAA8-A9824365987B}"/>
    <dgm:cxn modelId="{24597C84-AEAF-4141-868E-A45928A723ED}" type="presOf" srcId="{6F70F198-6A2D-4BBC-8770-EC8127FD236B}" destId="{85621301-C468-4835-9735-7FB7B57EDE69}" srcOrd="0" destOrd="0" presId="urn:microsoft.com/office/officeart/2005/8/layout/rings+Icon"/>
    <dgm:cxn modelId="{07D5E8A6-6163-4CE5-91A2-4132AF5025BA}" srcId="{49293AEE-B973-49D5-8C6E-DCF5E423501D}" destId="{6F70F198-6A2D-4BBC-8770-EC8127FD236B}" srcOrd="2" destOrd="0" parTransId="{BF7AD6EB-4733-4C84-8648-BA5FFA7B9A12}" sibTransId="{089FC1E4-95EB-43E6-A4DF-23B5DCF4424C}"/>
    <dgm:cxn modelId="{891DFFB3-BCB1-4A61-B5A6-477110C23C4A}" srcId="{49293AEE-B973-49D5-8C6E-DCF5E423501D}" destId="{0355DF0A-DAEC-4F2B-923A-1E48193899DE}" srcOrd="0" destOrd="0" parTransId="{511D1E39-1CC2-4F3E-A45D-32E264746CC8}" sibTransId="{3D661EFF-32EB-4199-A731-E22EEEA476E2}"/>
    <dgm:cxn modelId="{47FC33B8-6A97-46F9-8FC5-91F23708FC22}" srcId="{49293AEE-B973-49D5-8C6E-DCF5E423501D}" destId="{E61F4F9E-CA6E-401A-AA1B-876882074367}" srcOrd="3" destOrd="0" parTransId="{61F0ECD0-52B3-45CF-A2A6-853B7187B201}" sibTransId="{BD4B9412-8C76-4A28-AE15-3C0E1FAB2F4C}"/>
    <dgm:cxn modelId="{DEF73DDB-52C5-4432-B6D3-7327F7772201}" srcId="{49293AEE-B973-49D5-8C6E-DCF5E423501D}" destId="{0F5BAB33-6975-435F-BB4B-F7E9AF8F0075}" srcOrd="6" destOrd="0" parTransId="{30B4683D-2C5A-4351-8A78-843B8402A158}" sibTransId="{6AE893C4-C1E1-40FC-A797-E76DE398CBF2}"/>
    <dgm:cxn modelId="{159005A8-A902-41E1-B3BC-E86FEFBFFE53}" type="presParOf" srcId="{E9E931F3-C4A3-4C57-A76D-72F8D16F12AB}" destId="{FAD09E69-05E5-4263-9326-1C243D0D2665}" srcOrd="0" destOrd="0" presId="urn:microsoft.com/office/officeart/2005/8/layout/rings+Icon"/>
    <dgm:cxn modelId="{7AB46C43-2287-4E9B-9C43-1288830C734E}" type="presParOf" srcId="{E9E931F3-C4A3-4C57-A76D-72F8D16F12AB}" destId="{8620935D-8A94-4F7F-9674-964A3D6BD620}" srcOrd="1" destOrd="0" presId="urn:microsoft.com/office/officeart/2005/8/layout/rings+Icon"/>
    <dgm:cxn modelId="{DD3FFA54-7B2E-49E6-8AD6-D69F9DED1739}" type="presParOf" srcId="{E9E931F3-C4A3-4C57-A76D-72F8D16F12AB}" destId="{85621301-C468-4835-9735-7FB7B57EDE69}" srcOrd="2" destOrd="0" presId="urn:microsoft.com/office/officeart/2005/8/layout/rings+Icon"/>
    <dgm:cxn modelId="{8E05392B-C1B7-4387-971F-CF0398BE0E4A}" type="presParOf" srcId="{E9E931F3-C4A3-4C57-A76D-72F8D16F12AB}" destId="{7F260589-483C-418E-A564-5E4A93D5B6B4}" srcOrd="3" destOrd="0" presId="urn:microsoft.com/office/officeart/2005/8/layout/rings+Icon"/>
    <dgm:cxn modelId="{74257B8B-DF76-42FC-BAF6-30AFF4F4A338}" type="presParOf" srcId="{E9E931F3-C4A3-4C57-A76D-72F8D16F12AB}" destId="{B36F6073-B83E-4E4D-8212-9CA58DA46BBB}" srcOrd="4" destOrd="0" presId="urn:microsoft.com/office/officeart/2005/8/layout/rings+Icon"/>
    <dgm:cxn modelId="{CB2BFAEB-140E-4D0E-9A6F-E7FE1F6857B1}" type="presParOf" srcId="{E9E931F3-C4A3-4C57-A76D-72F8D16F12AB}" destId="{2BC9DD8B-3FA3-4FD0-AC6D-EEFFFE14AAFB}" srcOrd="5" destOrd="0" presId="urn:microsoft.com/office/officeart/2005/8/layout/rings+Icon"/>
    <dgm:cxn modelId="{0EB0BBC0-4211-48EC-AF30-A0D34283EF9C}" type="presParOf" srcId="{E9E931F3-C4A3-4C57-A76D-72F8D16F12AB}" destId="{968B2C5B-17DE-491B-A9D0-427B6C2E8D6C}" srcOrd="6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2BF8333-3466-468A-9CE8-B3727F684FFC}" type="doc">
      <dgm:prSet loTypeId="urn:microsoft.com/office/officeart/2005/8/layout/cycle2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289CAEA-83F3-4FA9-962F-9458C44E38BA}">
      <dgm:prSet custT="1"/>
      <dgm:spPr/>
      <dgm:t>
        <a:bodyPr/>
        <a:lstStyle/>
        <a:p>
          <a:r>
            <a:rPr lang="en-US" sz="1200" dirty="0"/>
            <a:t>Multiple Regression Linear (MLR) Model</a:t>
          </a:r>
        </a:p>
      </dgm:t>
    </dgm:pt>
    <dgm:pt modelId="{703ABDF9-C95F-4521-9B0F-C4B923E4F173}" type="parTrans" cxnId="{511EFBC0-42A8-4B21-B9C8-A5AE529DE705}">
      <dgm:prSet/>
      <dgm:spPr/>
      <dgm:t>
        <a:bodyPr/>
        <a:lstStyle/>
        <a:p>
          <a:endParaRPr lang="en-US"/>
        </a:p>
      </dgm:t>
    </dgm:pt>
    <dgm:pt modelId="{97651F97-DAB9-4AE5-993E-3D2BE082858D}" type="sibTrans" cxnId="{511EFBC0-42A8-4B21-B9C8-A5AE529DE705}">
      <dgm:prSet/>
      <dgm:spPr>
        <a:noFill/>
      </dgm:spPr>
      <dgm:t>
        <a:bodyPr/>
        <a:lstStyle/>
        <a:p>
          <a:endParaRPr lang="en-US"/>
        </a:p>
      </dgm:t>
    </dgm:pt>
    <dgm:pt modelId="{608631FB-0677-414B-9D87-20505402385E}">
      <dgm:prSet/>
      <dgm:spPr/>
      <dgm:t>
        <a:bodyPr/>
        <a:lstStyle/>
        <a:p>
          <a:r>
            <a:rPr lang="en-US"/>
            <a:t>Artificial Neural Network (ANN)</a:t>
          </a:r>
        </a:p>
      </dgm:t>
    </dgm:pt>
    <dgm:pt modelId="{4D0D7CC6-44D4-435C-88B5-98E01074546C}" type="parTrans" cxnId="{3C9A7169-E8E7-4B13-A2DF-1064A9863C3C}">
      <dgm:prSet/>
      <dgm:spPr/>
      <dgm:t>
        <a:bodyPr/>
        <a:lstStyle/>
        <a:p>
          <a:endParaRPr lang="en-US"/>
        </a:p>
      </dgm:t>
    </dgm:pt>
    <dgm:pt modelId="{E13190E7-94DA-41B2-B262-2653ABCCC18C}" type="sibTrans" cxnId="{3C9A7169-E8E7-4B13-A2DF-1064A9863C3C}">
      <dgm:prSet/>
      <dgm:spPr>
        <a:noFill/>
      </dgm:spPr>
      <dgm:t>
        <a:bodyPr/>
        <a:lstStyle/>
        <a:p>
          <a:endParaRPr lang="en-US"/>
        </a:p>
      </dgm:t>
    </dgm:pt>
    <dgm:pt modelId="{1D3AB2E1-9C37-426E-979A-19079F0237CD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09C593B0-F788-4409-A3AC-BED2724DAB45}" type="parTrans" cxnId="{B1AB51C9-E52E-49C4-B72D-EE8FA2C72BE1}">
      <dgm:prSet/>
      <dgm:spPr/>
      <dgm:t>
        <a:bodyPr/>
        <a:lstStyle/>
        <a:p>
          <a:endParaRPr lang="en-US"/>
        </a:p>
      </dgm:t>
    </dgm:pt>
    <dgm:pt modelId="{DC796384-1832-4B96-A621-D883D66EE174}" type="sibTrans" cxnId="{B1AB51C9-E52E-49C4-B72D-EE8FA2C72BE1}">
      <dgm:prSet/>
      <dgm:spPr>
        <a:noFill/>
      </dgm:spPr>
      <dgm:t>
        <a:bodyPr/>
        <a:lstStyle/>
        <a:p>
          <a:endParaRPr lang="en-US"/>
        </a:p>
      </dgm:t>
    </dgm:pt>
    <dgm:pt modelId="{EBCA0C02-74C6-42EA-8FB4-5BAD7F8D984F}">
      <dgm:prSet/>
      <dgm:spPr/>
      <dgm:t>
        <a:bodyPr/>
        <a:lstStyle/>
        <a:p>
          <a:r>
            <a:rPr lang="en-US"/>
            <a:t>Gradient Boosting Regressor</a:t>
          </a:r>
        </a:p>
      </dgm:t>
    </dgm:pt>
    <dgm:pt modelId="{CD564B72-87B7-4025-80FA-92D17D04A110}" type="parTrans" cxnId="{F48A688B-F233-439A-AC2A-4C6A142D42B4}">
      <dgm:prSet/>
      <dgm:spPr/>
      <dgm:t>
        <a:bodyPr/>
        <a:lstStyle/>
        <a:p>
          <a:endParaRPr lang="en-US"/>
        </a:p>
      </dgm:t>
    </dgm:pt>
    <dgm:pt modelId="{F5D776E1-A920-456D-A1CC-B68C9A6F2F80}" type="sibTrans" cxnId="{F48A688B-F233-439A-AC2A-4C6A142D42B4}">
      <dgm:prSet/>
      <dgm:spPr>
        <a:noFill/>
      </dgm:spPr>
      <dgm:t>
        <a:bodyPr/>
        <a:lstStyle/>
        <a:p>
          <a:endParaRPr lang="en-US"/>
        </a:p>
      </dgm:t>
    </dgm:pt>
    <dgm:pt modelId="{594B253F-B9FF-4197-BFCD-88927DAC584F}">
      <dgm:prSet/>
      <dgm:spPr/>
      <dgm:t>
        <a:bodyPr/>
        <a:lstStyle/>
        <a:p>
          <a:r>
            <a:rPr lang="en-US" dirty="0"/>
            <a:t>Extreme Gradient Boosting (XGBoost)</a:t>
          </a:r>
        </a:p>
      </dgm:t>
    </dgm:pt>
    <dgm:pt modelId="{55177F3B-7687-4E2E-B8B8-FAAC1E477A35}" type="parTrans" cxnId="{D1EEF92C-B667-450D-92F9-DE2485E6FDD0}">
      <dgm:prSet/>
      <dgm:spPr/>
      <dgm:t>
        <a:bodyPr/>
        <a:lstStyle/>
        <a:p>
          <a:endParaRPr lang="en-US"/>
        </a:p>
      </dgm:t>
    </dgm:pt>
    <dgm:pt modelId="{9D9E7C26-7E1B-4B92-9C6E-6525583A443A}" type="sibTrans" cxnId="{D1EEF92C-B667-450D-92F9-DE2485E6FDD0}">
      <dgm:prSet/>
      <dgm:spPr>
        <a:noFill/>
      </dgm:spPr>
      <dgm:t>
        <a:bodyPr/>
        <a:lstStyle/>
        <a:p>
          <a:endParaRPr lang="en-US"/>
        </a:p>
      </dgm:t>
    </dgm:pt>
    <dgm:pt modelId="{21A58CEB-A1A8-46A9-9128-267EB5BB89F1}">
      <dgm:prSet/>
      <dgm:spPr/>
      <dgm:t>
        <a:bodyPr/>
        <a:lstStyle/>
        <a:p>
          <a:r>
            <a:rPr lang="en-US" dirty="0" err="1"/>
            <a:t>CatBoost</a:t>
          </a:r>
          <a:r>
            <a:rPr lang="en-US" dirty="0"/>
            <a:t> Regression</a:t>
          </a:r>
        </a:p>
      </dgm:t>
    </dgm:pt>
    <dgm:pt modelId="{9E04D9BA-BFE0-4EA2-9035-AC525BB0C469}" type="parTrans" cxnId="{F660E8F8-B755-41DE-912E-BC7009B7F7C5}">
      <dgm:prSet/>
      <dgm:spPr/>
      <dgm:t>
        <a:bodyPr/>
        <a:lstStyle/>
        <a:p>
          <a:endParaRPr lang="en-US"/>
        </a:p>
      </dgm:t>
    </dgm:pt>
    <dgm:pt modelId="{B148B60B-120D-46F8-9D0F-1B083A01ED55}" type="sibTrans" cxnId="{F660E8F8-B755-41DE-912E-BC7009B7F7C5}">
      <dgm:prSet/>
      <dgm:spPr>
        <a:noFill/>
      </dgm:spPr>
      <dgm:t>
        <a:bodyPr/>
        <a:lstStyle/>
        <a:p>
          <a:endParaRPr lang="en-US"/>
        </a:p>
      </dgm:t>
    </dgm:pt>
    <dgm:pt modelId="{1A4B2659-9EB2-4FC9-BEA3-C18E1DA6D062}" type="pres">
      <dgm:prSet presAssocID="{22BF8333-3466-468A-9CE8-B3727F684FFC}" presName="cycle" presStyleCnt="0">
        <dgm:presLayoutVars>
          <dgm:dir/>
          <dgm:resizeHandles val="exact"/>
        </dgm:presLayoutVars>
      </dgm:prSet>
      <dgm:spPr/>
    </dgm:pt>
    <dgm:pt modelId="{3B591BE6-62C0-4C5D-8B16-97A9E641AC4C}" type="pres">
      <dgm:prSet presAssocID="{2289CAEA-83F3-4FA9-962F-9458C44E38BA}" presName="node" presStyleLbl="node1" presStyleIdx="0" presStyleCnt="6">
        <dgm:presLayoutVars>
          <dgm:bulletEnabled val="1"/>
        </dgm:presLayoutVars>
      </dgm:prSet>
      <dgm:spPr/>
    </dgm:pt>
    <dgm:pt modelId="{B3B395DC-E7CE-4611-AD7C-7BEAEED6B812}" type="pres">
      <dgm:prSet presAssocID="{97651F97-DAB9-4AE5-993E-3D2BE082858D}" presName="sibTrans" presStyleLbl="sibTrans2D1" presStyleIdx="0" presStyleCnt="6"/>
      <dgm:spPr/>
    </dgm:pt>
    <dgm:pt modelId="{12044D99-E4F1-4BC3-949A-5EC3B43DB044}" type="pres">
      <dgm:prSet presAssocID="{97651F97-DAB9-4AE5-993E-3D2BE082858D}" presName="connectorText" presStyleLbl="sibTrans2D1" presStyleIdx="0" presStyleCnt="6"/>
      <dgm:spPr/>
    </dgm:pt>
    <dgm:pt modelId="{1351A87D-8EE9-4E82-B16D-EA7208D2146E}" type="pres">
      <dgm:prSet presAssocID="{608631FB-0677-414B-9D87-20505402385E}" presName="node" presStyleLbl="node1" presStyleIdx="1" presStyleCnt="6">
        <dgm:presLayoutVars>
          <dgm:bulletEnabled val="1"/>
        </dgm:presLayoutVars>
      </dgm:prSet>
      <dgm:spPr/>
    </dgm:pt>
    <dgm:pt modelId="{55664BFD-730F-48B6-96AA-F4D5E7ED1CD6}" type="pres">
      <dgm:prSet presAssocID="{E13190E7-94DA-41B2-B262-2653ABCCC18C}" presName="sibTrans" presStyleLbl="sibTrans2D1" presStyleIdx="1" presStyleCnt="6"/>
      <dgm:spPr/>
    </dgm:pt>
    <dgm:pt modelId="{B9955B9B-8258-4103-8471-5DC79A105956}" type="pres">
      <dgm:prSet presAssocID="{E13190E7-94DA-41B2-B262-2653ABCCC18C}" presName="connectorText" presStyleLbl="sibTrans2D1" presStyleIdx="1" presStyleCnt="6"/>
      <dgm:spPr/>
    </dgm:pt>
    <dgm:pt modelId="{6FE56FFD-474A-4DC3-B22D-CF6ADFEBE314}" type="pres">
      <dgm:prSet presAssocID="{1D3AB2E1-9C37-426E-979A-19079F0237CD}" presName="node" presStyleLbl="node1" presStyleIdx="2" presStyleCnt="6">
        <dgm:presLayoutVars>
          <dgm:bulletEnabled val="1"/>
        </dgm:presLayoutVars>
      </dgm:prSet>
      <dgm:spPr/>
    </dgm:pt>
    <dgm:pt modelId="{50793FA1-19A9-4ECA-A10F-818E2F27A270}" type="pres">
      <dgm:prSet presAssocID="{DC796384-1832-4B96-A621-D883D66EE174}" presName="sibTrans" presStyleLbl="sibTrans2D1" presStyleIdx="2" presStyleCnt="6"/>
      <dgm:spPr/>
    </dgm:pt>
    <dgm:pt modelId="{652A86F2-7263-4E02-A296-2C5F0807B78F}" type="pres">
      <dgm:prSet presAssocID="{DC796384-1832-4B96-A621-D883D66EE174}" presName="connectorText" presStyleLbl="sibTrans2D1" presStyleIdx="2" presStyleCnt="6"/>
      <dgm:spPr/>
    </dgm:pt>
    <dgm:pt modelId="{3D14E2E8-763A-455B-B70D-E6B0BBCEC396}" type="pres">
      <dgm:prSet presAssocID="{EBCA0C02-74C6-42EA-8FB4-5BAD7F8D984F}" presName="node" presStyleLbl="node1" presStyleIdx="3" presStyleCnt="6">
        <dgm:presLayoutVars>
          <dgm:bulletEnabled val="1"/>
        </dgm:presLayoutVars>
      </dgm:prSet>
      <dgm:spPr/>
    </dgm:pt>
    <dgm:pt modelId="{8737F907-CB10-430C-A388-8A6FC899F227}" type="pres">
      <dgm:prSet presAssocID="{F5D776E1-A920-456D-A1CC-B68C9A6F2F80}" presName="sibTrans" presStyleLbl="sibTrans2D1" presStyleIdx="3" presStyleCnt="6"/>
      <dgm:spPr/>
    </dgm:pt>
    <dgm:pt modelId="{6E58FD29-3647-4E73-AA66-54B0722C6FB5}" type="pres">
      <dgm:prSet presAssocID="{F5D776E1-A920-456D-A1CC-B68C9A6F2F80}" presName="connectorText" presStyleLbl="sibTrans2D1" presStyleIdx="3" presStyleCnt="6"/>
      <dgm:spPr/>
    </dgm:pt>
    <dgm:pt modelId="{7D667719-3E64-42F3-A349-8C55121D6B31}" type="pres">
      <dgm:prSet presAssocID="{594B253F-B9FF-4197-BFCD-88927DAC584F}" presName="node" presStyleLbl="node1" presStyleIdx="4" presStyleCnt="6">
        <dgm:presLayoutVars>
          <dgm:bulletEnabled val="1"/>
        </dgm:presLayoutVars>
      </dgm:prSet>
      <dgm:spPr/>
    </dgm:pt>
    <dgm:pt modelId="{C9AAE6C5-12DC-44FF-85FA-F9A80888AA93}" type="pres">
      <dgm:prSet presAssocID="{9D9E7C26-7E1B-4B92-9C6E-6525583A443A}" presName="sibTrans" presStyleLbl="sibTrans2D1" presStyleIdx="4" presStyleCnt="6"/>
      <dgm:spPr/>
    </dgm:pt>
    <dgm:pt modelId="{2DBED056-0D85-4813-9D34-93027E277446}" type="pres">
      <dgm:prSet presAssocID="{9D9E7C26-7E1B-4B92-9C6E-6525583A443A}" presName="connectorText" presStyleLbl="sibTrans2D1" presStyleIdx="4" presStyleCnt="6"/>
      <dgm:spPr/>
    </dgm:pt>
    <dgm:pt modelId="{491DA79C-5C0D-4FC5-B169-6F3F35518B78}" type="pres">
      <dgm:prSet presAssocID="{21A58CEB-A1A8-46A9-9128-267EB5BB89F1}" presName="node" presStyleLbl="node1" presStyleIdx="5" presStyleCnt="6">
        <dgm:presLayoutVars>
          <dgm:bulletEnabled val="1"/>
        </dgm:presLayoutVars>
      </dgm:prSet>
      <dgm:spPr/>
    </dgm:pt>
    <dgm:pt modelId="{85B81FC7-5BC6-46D3-8E1A-5014C7A3E5A5}" type="pres">
      <dgm:prSet presAssocID="{B148B60B-120D-46F8-9D0F-1B083A01ED55}" presName="sibTrans" presStyleLbl="sibTrans2D1" presStyleIdx="5" presStyleCnt="6"/>
      <dgm:spPr/>
    </dgm:pt>
    <dgm:pt modelId="{0DFB9D99-4BA5-472A-9C85-559D7450E6BF}" type="pres">
      <dgm:prSet presAssocID="{B148B60B-120D-46F8-9D0F-1B083A01ED55}" presName="connectorText" presStyleLbl="sibTrans2D1" presStyleIdx="5" presStyleCnt="6"/>
      <dgm:spPr/>
    </dgm:pt>
  </dgm:ptLst>
  <dgm:cxnLst>
    <dgm:cxn modelId="{AF62CB0F-CE91-45DF-949D-7F958E006E25}" type="presOf" srcId="{B148B60B-120D-46F8-9D0F-1B083A01ED55}" destId="{0DFB9D99-4BA5-472A-9C85-559D7450E6BF}" srcOrd="1" destOrd="0" presId="urn:microsoft.com/office/officeart/2005/8/layout/cycle2"/>
    <dgm:cxn modelId="{F9ED0B2A-7A0D-4BCC-B441-11A564430A39}" type="presOf" srcId="{97651F97-DAB9-4AE5-993E-3D2BE082858D}" destId="{12044D99-E4F1-4BC3-949A-5EC3B43DB044}" srcOrd="1" destOrd="0" presId="urn:microsoft.com/office/officeart/2005/8/layout/cycle2"/>
    <dgm:cxn modelId="{0CCABF2C-79A1-4123-99D0-C76352C3BAA6}" type="presOf" srcId="{E13190E7-94DA-41B2-B262-2653ABCCC18C}" destId="{55664BFD-730F-48B6-96AA-F4D5E7ED1CD6}" srcOrd="0" destOrd="0" presId="urn:microsoft.com/office/officeart/2005/8/layout/cycle2"/>
    <dgm:cxn modelId="{D1EEF92C-B667-450D-92F9-DE2485E6FDD0}" srcId="{22BF8333-3466-468A-9CE8-B3727F684FFC}" destId="{594B253F-B9FF-4197-BFCD-88927DAC584F}" srcOrd="4" destOrd="0" parTransId="{55177F3B-7687-4E2E-B8B8-FAAC1E477A35}" sibTransId="{9D9E7C26-7E1B-4B92-9C6E-6525583A443A}"/>
    <dgm:cxn modelId="{DCBE4637-4369-4E4F-B2BC-10ADB7976553}" type="presOf" srcId="{E13190E7-94DA-41B2-B262-2653ABCCC18C}" destId="{B9955B9B-8258-4103-8471-5DC79A105956}" srcOrd="1" destOrd="0" presId="urn:microsoft.com/office/officeart/2005/8/layout/cycle2"/>
    <dgm:cxn modelId="{5159EC37-B7A9-41D7-A4AF-F30FF1932F3F}" type="presOf" srcId="{EBCA0C02-74C6-42EA-8FB4-5BAD7F8D984F}" destId="{3D14E2E8-763A-455B-B70D-E6B0BBCEC396}" srcOrd="0" destOrd="0" presId="urn:microsoft.com/office/officeart/2005/8/layout/cycle2"/>
    <dgm:cxn modelId="{2C058D38-1AA7-4672-8C0D-AA67F3462B45}" type="presOf" srcId="{21A58CEB-A1A8-46A9-9128-267EB5BB89F1}" destId="{491DA79C-5C0D-4FC5-B169-6F3F35518B78}" srcOrd="0" destOrd="0" presId="urn:microsoft.com/office/officeart/2005/8/layout/cycle2"/>
    <dgm:cxn modelId="{686D323A-B2D7-40DC-A864-06A5AB4DE593}" type="presOf" srcId="{B148B60B-120D-46F8-9D0F-1B083A01ED55}" destId="{85B81FC7-5BC6-46D3-8E1A-5014C7A3E5A5}" srcOrd="0" destOrd="0" presId="urn:microsoft.com/office/officeart/2005/8/layout/cycle2"/>
    <dgm:cxn modelId="{4AFF693B-DA80-4776-8AD6-76128CAB70C8}" type="presOf" srcId="{F5D776E1-A920-456D-A1CC-B68C9A6F2F80}" destId="{6E58FD29-3647-4E73-AA66-54B0722C6FB5}" srcOrd="1" destOrd="0" presId="urn:microsoft.com/office/officeart/2005/8/layout/cycle2"/>
    <dgm:cxn modelId="{6AD7D964-F839-4B5D-8AA1-CAC14A030063}" type="presOf" srcId="{22BF8333-3466-468A-9CE8-B3727F684FFC}" destId="{1A4B2659-9EB2-4FC9-BEA3-C18E1DA6D062}" srcOrd="0" destOrd="0" presId="urn:microsoft.com/office/officeart/2005/8/layout/cycle2"/>
    <dgm:cxn modelId="{CA639466-E011-4BCA-943D-6C37EA9BD88D}" type="presOf" srcId="{97651F97-DAB9-4AE5-993E-3D2BE082858D}" destId="{B3B395DC-E7CE-4611-AD7C-7BEAEED6B812}" srcOrd="0" destOrd="0" presId="urn:microsoft.com/office/officeart/2005/8/layout/cycle2"/>
    <dgm:cxn modelId="{ACB45048-4E97-45E1-ABE7-7FA9DC2C5D78}" type="presOf" srcId="{DC796384-1832-4B96-A621-D883D66EE174}" destId="{652A86F2-7263-4E02-A296-2C5F0807B78F}" srcOrd="1" destOrd="0" presId="urn:microsoft.com/office/officeart/2005/8/layout/cycle2"/>
    <dgm:cxn modelId="{3C9A7169-E8E7-4B13-A2DF-1064A9863C3C}" srcId="{22BF8333-3466-468A-9CE8-B3727F684FFC}" destId="{608631FB-0677-414B-9D87-20505402385E}" srcOrd="1" destOrd="0" parTransId="{4D0D7CC6-44D4-435C-88B5-98E01074546C}" sibTransId="{E13190E7-94DA-41B2-B262-2653ABCCC18C}"/>
    <dgm:cxn modelId="{64BD1B4C-2E72-4F67-9F1D-76B3CA5EDD91}" type="presOf" srcId="{9D9E7C26-7E1B-4B92-9C6E-6525583A443A}" destId="{2DBED056-0D85-4813-9D34-93027E277446}" srcOrd="1" destOrd="0" presId="urn:microsoft.com/office/officeart/2005/8/layout/cycle2"/>
    <dgm:cxn modelId="{E6D6BA7F-1723-4CE3-AA25-607D474A2693}" type="presOf" srcId="{F5D776E1-A920-456D-A1CC-B68C9A6F2F80}" destId="{8737F907-CB10-430C-A388-8A6FC899F227}" srcOrd="0" destOrd="0" presId="urn:microsoft.com/office/officeart/2005/8/layout/cycle2"/>
    <dgm:cxn modelId="{F48A688B-F233-439A-AC2A-4C6A142D42B4}" srcId="{22BF8333-3466-468A-9CE8-B3727F684FFC}" destId="{EBCA0C02-74C6-42EA-8FB4-5BAD7F8D984F}" srcOrd="3" destOrd="0" parTransId="{CD564B72-87B7-4025-80FA-92D17D04A110}" sibTransId="{F5D776E1-A920-456D-A1CC-B68C9A6F2F80}"/>
    <dgm:cxn modelId="{C046F18E-60F0-46C9-81EE-165C297BE408}" type="presOf" srcId="{608631FB-0677-414B-9D87-20505402385E}" destId="{1351A87D-8EE9-4E82-B16D-EA7208D2146E}" srcOrd="0" destOrd="0" presId="urn:microsoft.com/office/officeart/2005/8/layout/cycle2"/>
    <dgm:cxn modelId="{708D78B6-704D-4F80-B2A6-6D2DDD032099}" type="presOf" srcId="{DC796384-1832-4B96-A621-D883D66EE174}" destId="{50793FA1-19A9-4ECA-A10F-818E2F27A270}" srcOrd="0" destOrd="0" presId="urn:microsoft.com/office/officeart/2005/8/layout/cycle2"/>
    <dgm:cxn modelId="{511EFBC0-42A8-4B21-B9C8-A5AE529DE705}" srcId="{22BF8333-3466-468A-9CE8-B3727F684FFC}" destId="{2289CAEA-83F3-4FA9-962F-9458C44E38BA}" srcOrd="0" destOrd="0" parTransId="{703ABDF9-C95F-4521-9B0F-C4B923E4F173}" sibTransId="{97651F97-DAB9-4AE5-993E-3D2BE082858D}"/>
    <dgm:cxn modelId="{B1AB51C9-E52E-49C4-B72D-EE8FA2C72BE1}" srcId="{22BF8333-3466-468A-9CE8-B3727F684FFC}" destId="{1D3AB2E1-9C37-426E-979A-19079F0237CD}" srcOrd="2" destOrd="0" parTransId="{09C593B0-F788-4409-A3AC-BED2724DAB45}" sibTransId="{DC796384-1832-4B96-A621-D883D66EE174}"/>
    <dgm:cxn modelId="{DDD305E7-B35E-4743-A4A3-CC35297D2304}" type="presOf" srcId="{1D3AB2E1-9C37-426E-979A-19079F0237CD}" destId="{6FE56FFD-474A-4DC3-B22D-CF6ADFEBE314}" srcOrd="0" destOrd="0" presId="urn:microsoft.com/office/officeart/2005/8/layout/cycle2"/>
    <dgm:cxn modelId="{D51A41EA-36AE-43EB-831D-31419D116BB8}" type="presOf" srcId="{2289CAEA-83F3-4FA9-962F-9458C44E38BA}" destId="{3B591BE6-62C0-4C5D-8B16-97A9E641AC4C}" srcOrd="0" destOrd="0" presId="urn:microsoft.com/office/officeart/2005/8/layout/cycle2"/>
    <dgm:cxn modelId="{8B5715F4-CA51-4F08-B82B-9687237DA156}" type="presOf" srcId="{594B253F-B9FF-4197-BFCD-88927DAC584F}" destId="{7D667719-3E64-42F3-A349-8C55121D6B31}" srcOrd="0" destOrd="0" presId="urn:microsoft.com/office/officeart/2005/8/layout/cycle2"/>
    <dgm:cxn modelId="{F660E8F8-B755-41DE-912E-BC7009B7F7C5}" srcId="{22BF8333-3466-468A-9CE8-B3727F684FFC}" destId="{21A58CEB-A1A8-46A9-9128-267EB5BB89F1}" srcOrd="5" destOrd="0" parTransId="{9E04D9BA-BFE0-4EA2-9035-AC525BB0C469}" sibTransId="{B148B60B-120D-46F8-9D0F-1B083A01ED55}"/>
    <dgm:cxn modelId="{A0D6C4FF-EEBB-438F-9CD9-2F6BBA5AE12D}" type="presOf" srcId="{9D9E7C26-7E1B-4B92-9C6E-6525583A443A}" destId="{C9AAE6C5-12DC-44FF-85FA-F9A80888AA93}" srcOrd="0" destOrd="0" presId="urn:microsoft.com/office/officeart/2005/8/layout/cycle2"/>
    <dgm:cxn modelId="{177FA76C-1263-48D6-97BF-977504E2BFC6}" type="presParOf" srcId="{1A4B2659-9EB2-4FC9-BEA3-C18E1DA6D062}" destId="{3B591BE6-62C0-4C5D-8B16-97A9E641AC4C}" srcOrd="0" destOrd="0" presId="urn:microsoft.com/office/officeart/2005/8/layout/cycle2"/>
    <dgm:cxn modelId="{3E04EF02-1A7D-4311-968C-58C4F39C2930}" type="presParOf" srcId="{1A4B2659-9EB2-4FC9-BEA3-C18E1DA6D062}" destId="{B3B395DC-E7CE-4611-AD7C-7BEAEED6B812}" srcOrd="1" destOrd="0" presId="urn:microsoft.com/office/officeart/2005/8/layout/cycle2"/>
    <dgm:cxn modelId="{E90960FF-8476-4790-94A5-42BDE50E3918}" type="presParOf" srcId="{B3B395DC-E7CE-4611-AD7C-7BEAEED6B812}" destId="{12044D99-E4F1-4BC3-949A-5EC3B43DB044}" srcOrd="0" destOrd="0" presId="urn:microsoft.com/office/officeart/2005/8/layout/cycle2"/>
    <dgm:cxn modelId="{A64F6ECB-F335-494D-A2C4-AB20DD2C58E7}" type="presParOf" srcId="{1A4B2659-9EB2-4FC9-BEA3-C18E1DA6D062}" destId="{1351A87D-8EE9-4E82-B16D-EA7208D2146E}" srcOrd="2" destOrd="0" presId="urn:microsoft.com/office/officeart/2005/8/layout/cycle2"/>
    <dgm:cxn modelId="{EF317D9B-350C-413A-B31E-1F69BF2DE53C}" type="presParOf" srcId="{1A4B2659-9EB2-4FC9-BEA3-C18E1DA6D062}" destId="{55664BFD-730F-48B6-96AA-F4D5E7ED1CD6}" srcOrd="3" destOrd="0" presId="urn:microsoft.com/office/officeart/2005/8/layout/cycle2"/>
    <dgm:cxn modelId="{5069DE77-43A3-4ECE-A04D-C227AEC75F55}" type="presParOf" srcId="{55664BFD-730F-48B6-96AA-F4D5E7ED1CD6}" destId="{B9955B9B-8258-4103-8471-5DC79A105956}" srcOrd="0" destOrd="0" presId="urn:microsoft.com/office/officeart/2005/8/layout/cycle2"/>
    <dgm:cxn modelId="{5E9CEA89-8B76-425C-8E0E-E065F428AEF5}" type="presParOf" srcId="{1A4B2659-9EB2-4FC9-BEA3-C18E1DA6D062}" destId="{6FE56FFD-474A-4DC3-B22D-CF6ADFEBE314}" srcOrd="4" destOrd="0" presId="urn:microsoft.com/office/officeart/2005/8/layout/cycle2"/>
    <dgm:cxn modelId="{0618D838-050A-451B-95E3-AD5536A68443}" type="presParOf" srcId="{1A4B2659-9EB2-4FC9-BEA3-C18E1DA6D062}" destId="{50793FA1-19A9-4ECA-A10F-818E2F27A270}" srcOrd="5" destOrd="0" presId="urn:microsoft.com/office/officeart/2005/8/layout/cycle2"/>
    <dgm:cxn modelId="{BA19F23D-8E66-433F-AF36-2BF56E63D132}" type="presParOf" srcId="{50793FA1-19A9-4ECA-A10F-818E2F27A270}" destId="{652A86F2-7263-4E02-A296-2C5F0807B78F}" srcOrd="0" destOrd="0" presId="urn:microsoft.com/office/officeart/2005/8/layout/cycle2"/>
    <dgm:cxn modelId="{6C391AD1-1CB8-46AB-9BC5-10E858537A93}" type="presParOf" srcId="{1A4B2659-9EB2-4FC9-BEA3-C18E1DA6D062}" destId="{3D14E2E8-763A-455B-B70D-E6B0BBCEC396}" srcOrd="6" destOrd="0" presId="urn:microsoft.com/office/officeart/2005/8/layout/cycle2"/>
    <dgm:cxn modelId="{88FBE376-6733-4074-9299-862DF858AEA4}" type="presParOf" srcId="{1A4B2659-9EB2-4FC9-BEA3-C18E1DA6D062}" destId="{8737F907-CB10-430C-A388-8A6FC899F227}" srcOrd="7" destOrd="0" presId="urn:microsoft.com/office/officeart/2005/8/layout/cycle2"/>
    <dgm:cxn modelId="{870D2CD0-5AAF-4510-8D76-38AD7E064809}" type="presParOf" srcId="{8737F907-CB10-430C-A388-8A6FC899F227}" destId="{6E58FD29-3647-4E73-AA66-54B0722C6FB5}" srcOrd="0" destOrd="0" presId="urn:microsoft.com/office/officeart/2005/8/layout/cycle2"/>
    <dgm:cxn modelId="{5CC5E14C-88C8-48B0-AB48-6B469311E5A7}" type="presParOf" srcId="{1A4B2659-9EB2-4FC9-BEA3-C18E1DA6D062}" destId="{7D667719-3E64-42F3-A349-8C55121D6B31}" srcOrd="8" destOrd="0" presId="urn:microsoft.com/office/officeart/2005/8/layout/cycle2"/>
    <dgm:cxn modelId="{D4916A92-9251-4EBB-830D-E888ABF9F53D}" type="presParOf" srcId="{1A4B2659-9EB2-4FC9-BEA3-C18E1DA6D062}" destId="{C9AAE6C5-12DC-44FF-85FA-F9A80888AA93}" srcOrd="9" destOrd="0" presId="urn:microsoft.com/office/officeart/2005/8/layout/cycle2"/>
    <dgm:cxn modelId="{063315FA-9990-458C-B64E-CECCA809999F}" type="presParOf" srcId="{C9AAE6C5-12DC-44FF-85FA-F9A80888AA93}" destId="{2DBED056-0D85-4813-9D34-93027E277446}" srcOrd="0" destOrd="0" presId="urn:microsoft.com/office/officeart/2005/8/layout/cycle2"/>
    <dgm:cxn modelId="{BB302A1E-A7CF-46DD-8414-C946A604A4F6}" type="presParOf" srcId="{1A4B2659-9EB2-4FC9-BEA3-C18E1DA6D062}" destId="{491DA79C-5C0D-4FC5-B169-6F3F35518B78}" srcOrd="10" destOrd="0" presId="urn:microsoft.com/office/officeart/2005/8/layout/cycle2"/>
    <dgm:cxn modelId="{D22EAC87-1E92-47E5-B951-D17C7799F366}" type="presParOf" srcId="{1A4B2659-9EB2-4FC9-BEA3-C18E1DA6D062}" destId="{85B81FC7-5BC6-46D3-8E1A-5014C7A3E5A5}" srcOrd="11" destOrd="0" presId="urn:microsoft.com/office/officeart/2005/8/layout/cycle2"/>
    <dgm:cxn modelId="{E9A6B916-BE71-4D6D-8311-7D9B53096A2C}" type="presParOf" srcId="{85B81FC7-5BC6-46D3-8E1A-5014C7A3E5A5}" destId="{0DFB9D99-4BA5-472A-9C85-559D7450E6B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6D4B9C-C148-48F9-9063-C0037343E13C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938F8F-35A2-4ED8-9C0E-75CB5DA05FC1}">
      <dgm:prSet/>
      <dgm:spPr/>
      <dgm:t>
        <a:bodyPr/>
        <a:lstStyle/>
        <a:p>
          <a:r>
            <a:rPr lang="en-US" spc="20" dirty="0">
              <a:solidFill>
                <a:schemeClr val="bg1"/>
              </a:solidFill>
            </a:rPr>
            <a:t>Most effective model among all was Multiple Linear Regression (MLR) model.</a:t>
          </a:r>
          <a:endParaRPr lang="en-US" dirty="0">
            <a:solidFill>
              <a:schemeClr val="bg1"/>
            </a:solidFill>
          </a:endParaRPr>
        </a:p>
      </dgm:t>
    </dgm:pt>
    <dgm:pt modelId="{E1C62273-AEA1-4925-A329-D7F553C354BD}" type="parTrans" cxnId="{58B6D82E-A231-4352-A4E1-147F1D8B7622}">
      <dgm:prSet/>
      <dgm:spPr/>
      <dgm:t>
        <a:bodyPr/>
        <a:lstStyle/>
        <a:p>
          <a:endParaRPr lang="en-US"/>
        </a:p>
      </dgm:t>
    </dgm:pt>
    <dgm:pt modelId="{FE170850-0C7C-4E1A-8D98-0CC65FC7652A}" type="sibTrans" cxnId="{58B6D82E-A231-4352-A4E1-147F1D8B762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7B4EDEF-1F0A-426D-8989-0D757CADD75A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MLR predicted PM2.5 using satellite derived and geospatial weather data with a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</m:e>
                    <m:sup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spc="20" dirty="0">
                  <a:solidFill>
                    <a:schemeClr val="bg1"/>
                  </a:solidFill>
                </a:rPr>
                <a:t> value of 0.9344 for the testing dataset.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Choice>
      <mc:Fallback xmlns="">
        <dgm:pt modelId="{07B4EDEF-1F0A-426D-8989-0D757CADD75A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MLR predicted PM2.5 using satellite derived and geospatial weather data with a </a:t>
              </a:r>
              <a:r>
                <a:rPr lang="en-US" i="0" spc="20">
                  <a:solidFill>
                    <a:schemeClr val="bg1"/>
                  </a:solidFill>
                  <a:effectLst/>
                  <a:latin typeface="Cambria Math" panose="02040503050406030204" pitchFamily="18" charset="0"/>
                </a:rPr>
                <a:t>𝑅^2</a:t>
              </a:r>
              <a:r>
                <a:rPr lang="en-US" spc="20" dirty="0">
                  <a:solidFill>
                    <a:schemeClr val="bg1"/>
                  </a:solidFill>
                </a:rPr>
                <a:t> value of 0.9344 for the testing dataset.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Fallback>
    </mc:AlternateContent>
    <dgm:pt modelId="{CB110C71-CD8F-4220-A0D1-6A422503CAD5}" type="parTrans" cxnId="{28645459-3D5B-4AD0-AF57-E23F5907CA61}">
      <dgm:prSet/>
      <dgm:spPr/>
      <dgm:t>
        <a:bodyPr/>
        <a:lstStyle/>
        <a:p>
          <a:endParaRPr lang="en-US"/>
        </a:p>
      </dgm:t>
    </dgm:pt>
    <dgm:pt modelId="{ACD365ED-02A8-41A3-A843-BC5F442AD8EC}" type="sibTrans" cxnId="{28645459-3D5B-4AD0-AF57-E23F5907CA6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5EA6294-6BC0-4C58-9D9A-569933BD6CFF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CatBoost Regression model achieved the second best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</m:e>
                    <m:sup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spc="20" dirty="0">
                  <a:solidFill>
                    <a:schemeClr val="bg1"/>
                  </a:solidFill>
                </a:rPr>
                <a:t> value of 0.82.</a:t>
              </a:r>
            </a:p>
          </dgm:t>
        </dgm:pt>
      </mc:Choice>
      <mc:Fallback xmlns="">
        <dgm:pt modelId="{55EA6294-6BC0-4C58-9D9A-569933BD6CFF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CatBoost Regression model achieved the second best </a:t>
              </a:r>
              <a:r>
                <a:rPr lang="en-US" i="0" spc="20">
                  <a:solidFill>
                    <a:schemeClr val="bg1"/>
                  </a:solidFill>
                  <a:effectLst/>
                  <a:latin typeface="Cambria Math" panose="02040503050406030204" pitchFamily="18" charset="0"/>
                </a:rPr>
                <a:t>𝑅^2</a:t>
              </a:r>
              <a:r>
                <a:rPr lang="en-US" spc="20" dirty="0">
                  <a:solidFill>
                    <a:schemeClr val="bg1"/>
                  </a:solidFill>
                </a:rPr>
                <a:t> value of 0.82.</a:t>
              </a:r>
            </a:p>
          </dgm:t>
        </dgm:pt>
      </mc:Fallback>
    </mc:AlternateContent>
    <dgm:pt modelId="{EE697C48-8132-4F6B-85C1-40563B8C0551}" type="parTrans" cxnId="{89B306A7-34D3-4EC4-8EB7-C4AC896FA425}">
      <dgm:prSet/>
      <dgm:spPr/>
      <dgm:t>
        <a:bodyPr/>
        <a:lstStyle/>
        <a:p>
          <a:endParaRPr lang="en-US"/>
        </a:p>
      </dgm:t>
    </dgm:pt>
    <dgm:pt modelId="{EF87DB2A-C092-4A71-8EA4-42E99EF5F44C}" type="sibTrans" cxnId="{89B306A7-34D3-4EC4-8EB7-C4AC896FA42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F3390C-2900-413B-A58D-D0780BD8178E}">
          <dgm:prSet/>
          <dgm:spPr/>
          <dgm:t>
            <a:bodyPr/>
            <a:lstStyle/>
            <a:p>
              <a:pPr>
                <a:buClr>
                  <a:schemeClr val="accent4"/>
                </a:buClr>
                <a:buFont typeface="The Hand Extrablack" panose="03070A02030502020204" pitchFamily="66" charset="0"/>
                <a:buChar char="•"/>
              </a:pPr>
              <a:r>
                <a:rPr lang="en-US" spc="20" dirty="0">
                  <a:solidFill>
                    <a:schemeClr val="bg1"/>
                  </a:solidFill>
                </a:rPr>
                <a:t>Followed by the XGBoost model achieved a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</m:e>
                    <m:sup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spc="20" dirty="0">
                  <a:solidFill>
                    <a:schemeClr val="bg1"/>
                  </a:solidFill>
                </a:rPr>
                <a:t> value of 0.80.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Choice>
      <mc:Fallback xmlns="">
        <dgm:pt modelId="{2EF3390C-2900-413B-A58D-D0780BD8178E}">
          <dgm:prSet/>
          <dgm:spPr/>
          <dgm:t>
            <a:bodyPr/>
            <a:lstStyle/>
            <a:p>
              <a:pPr>
                <a:buClr>
                  <a:schemeClr val="accent4"/>
                </a:buClr>
                <a:buFont typeface="The Hand Extrablack" panose="03070A02030502020204" pitchFamily="66" charset="0"/>
                <a:buChar char="•"/>
              </a:pPr>
              <a:r>
                <a:rPr lang="en-US" spc="20" dirty="0">
                  <a:solidFill>
                    <a:schemeClr val="bg1"/>
                  </a:solidFill>
                </a:rPr>
                <a:t>Followed by the XGBoost model achieved a </a:t>
              </a:r>
              <a:r>
                <a:rPr lang="en-US" i="0" spc="20">
                  <a:solidFill>
                    <a:schemeClr val="bg1"/>
                  </a:solidFill>
                  <a:effectLst/>
                  <a:latin typeface="Cambria Math" panose="02040503050406030204" pitchFamily="18" charset="0"/>
                </a:rPr>
                <a:t>𝑅^2</a:t>
              </a:r>
              <a:r>
                <a:rPr lang="en-US" spc="20" dirty="0">
                  <a:solidFill>
                    <a:schemeClr val="bg1"/>
                  </a:solidFill>
                </a:rPr>
                <a:t> value of 0.80.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Fallback>
    </mc:AlternateContent>
    <dgm:pt modelId="{D19FD183-1B54-471D-95CC-01F0A6744A9F}" type="parTrans" cxnId="{ABAC4AAE-C5DA-433F-BBFF-57E59378B2C6}">
      <dgm:prSet/>
      <dgm:spPr/>
      <dgm:t>
        <a:bodyPr/>
        <a:lstStyle/>
        <a:p>
          <a:endParaRPr lang="en-US"/>
        </a:p>
      </dgm:t>
    </dgm:pt>
    <dgm:pt modelId="{3DC4CDEB-1337-4F93-9D22-2BB00321CD19}" type="sibTrans" cxnId="{ABAC4AAE-C5DA-433F-BBFF-57E59378B2C6}">
      <dgm:prSet/>
      <dgm:spPr/>
      <dgm:t>
        <a:bodyPr/>
        <a:lstStyle/>
        <a:p>
          <a:endParaRPr lang="en-US"/>
        </a:p>
      </dgm:t>
    </dgm:pt>
    <dgm:pt modelId="{84E46810-208F-4B13-B442-8DE34C2549D7}" type="pres">
      <dgm:prSet presAssocID="{BE6D4B9C-C148-48F9-9063-C0037343E13C}" presName="linear" presStyleCnt="0">
        <dgm:presLayoutVars>
          <dgm:animLvl val="lvl"/>
          <dgm:resizeHandles val="exact"/>
        </dgm:presLayoutVars>
      </dgm:prSet>
      <dgm:spPr/>
    </dgm:pt>
    <dgm:pt modelId="{B0312BFE-9873-4C85-A2CF-BE9DA4E7BA4D}" type="pres">
      <dgm:prSet presAssocID="{B7938F8F-35A2-4ED8-9C0E-75CB5DA05FC1}" presName="parentText" presStyleLbl="node1" presStyleIdx="0" presStyleCnt="4" custLinFactNeighborY="7635">
        <dgm:presLayoutVars>
          <dgm:chMax val="0"/>
          <dgm:bulletEnabled val="1"/>
        </dgm:presLayoutVars>
      </dgm:prSet>
      <dgm:spPr/>
    </dgm:pt>
    <dgm:pt modelId="{6052C681-6DD4-4078-B006-D8270FA0253F}" type="pres">
      <dgm:prSet presAssocID="{FE170850-0C7C-4E1A-8D98-0CC65FC7652A}" presName="spacer" presStyleCnt="0"/>
      <dgm:spPr/>
    </dgm:pt>
    <dgm:pt modelId="{BA5EC11A-E394-480A-889E-122E56429336}" type="pres">
      <dgm:prSet presAssocID="{07B4EDEF-1F0A-426D-8989-0D757CADD7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3C1C16-F510-417C-A667-52C96F9B894C}" type="pres">
      <dgm:prSet presAssocID="{ACD365ED-02A8-41A3-A843-BC5F442AD8EC}" presName="spacer" presStyleCnt="0"/>
      <dgm:spPr/>
    </dgm:pt>
    <dgm:pt modelId="{8C220A5C-1E66-4B77-8E8A-635BA94431D6}" type="pres">
      <dgm:prSet presAssocID="{55EA6294-6BC0-4C58-9D9A-569933BD6C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FF6CD4E-A396-46E0-9535-702B5D983BF8}" type="pres">
      <dgm:prSet presAssocID="{EF87DB2A-C092-4A71-8EA4-42E99EF5F44C}" presName="spacer" presStyleCnt="0"/>
      <dgm:spPr/>
    </dgm:pt>
    <dgm:pt modelId="{38E45C1F-F550-4213-B3B7-8EE253E37008}" type="pres">
      <dgm:prSet presAssocID="{2EF3390C-2900-413B-A58D-D0780BD8178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B6D82E-A231-4352-A4E1-147F1D8B7622}" srcId="{BE6D4B9C-C148-48F9-9063-C0037343E13C}" destId="{B7938F8F-35A2-4ED8-9C0E-75CB5DA05FC1}" srcOrd="0" destOrd="0" parTransId="{E1C62273-AEA1-4925-A329-D7F553C354BD}" sibTransId="{FE170850-0C7C-4E1A-8D98-0CC65FC7652A}"/>
    <dgm:cxn modelId="{69C7EE66-C31E-424A-A7EB-FA53F36BABAF}" type="presOf" srcId="{55EA6294-6BC0-4C58-9D9A-569933BD6CFF}" destId="{8C220A5C-1E66-4B77-8E8A-635BA94431D6}" srcOrd="0" destOrd="0" presId="urn:microsoft.com/office/officeart/2005/8/layout/vList2"/>
    <dgm:cxn modelId="{28645459-3D5B-4AD0-AF57-E23F5907CA61}" srcId="{BE6D4B9C-C148-48F9-9063-C0037343E13C}" destId="{07B4EDEF-1F0A-426D-8989-0D757CADD75A}" srcOrd="1" destOrd="0" parTransId="{CB110C71-CD8F-4220-A0D1-6A422503CAD5}" sibTransId="{ACD365ED-02A8-41A3-A843-BC5F442AD8EC}"/>
    <dgm:cxn modelId="{89B306A7-34D3-4EC4-8EB7-C4AC896FA425}" srcId="{BE6D4B9C-C148-48F9-9063-C0037343E13C}" destId="{55EA6294-6BC0-4C58-9D9A-569933BD6CFF}" srcOrd="2" destOrd="0" parTransId="{EE697C48-8132-4F6B-85C1-40563B8C0551}" sibTransId="{EF87DB2A-C092-4A71-8EA4-42E99EF5F44C}"/>
    <dgm:cxn modelId="{D0EBAEAB-73C9-4980-BE0B-6B39EE980CC9}" type="presOf" srcId="{2EF3390C-2900-413B-A58D-D0780BD8178E}" destId="{38E45C1F-F550-4213-B3B7-8EE253E37008}" srcOrd="0" destOrd="0" presId="urn:microsoft.com/office/officeart/2005/8/layout/vList2"/>
    <dgm:cxn modelId="{ABAC4AAE-C5DA-433F-BBFF-57E59378B2C6}" srcId="{BE6D4B9C-C148-48F9-9063-C0037343E13C}" destId="{2EF3390C-2900-413B-A58D-D0780BD8178E}" srcOrd="3" destOrd="0" parTransId="{D19FD183-1B54-471D-95CC-01F0A6744A9F}" sibTransId="{3DC4CDEB-1337-4F93-9D22-2BB00321CD19}"/>
    <dgm:cxn modelId="{F00099D4-5ED4-44A4-914B-9CA4D85BD0AE}" type="presOf" srcId="{07B4EDEF-1F0A-426D-8989-0D757CADD75A}" destId="{BA5EC11A-E394-480A-889E-122E56429336}" srcOrd="0" destOrd="0" presId="urn:microsoft.com/office/officeart/2005/8/layout/vList2"/>
    <dgm:cxn modelId="{B2F182E4-1A9C-4F43-8D34-CA0C022616E5}" type="presOf" srcId="{B7938F8F-35A2-4ED8-9C0E-75CB5DA05FC1}" destId="{B0312BFE-9873-4C85-A2CF-BE9DA4E7BA4D}" srcOrd="0" destOrd="0" presId="urn:microsoft.com/office/officeart/2005/8/layout/vList2"/>
    <dgm:cxn modelId="{E8E33DF9-D72C-4578-93F2-8CBFBC3B6136}" type="presOf" srcId="{BE6D4B9C-C148-48F9-9063-C0037343E13C}" destId="{84E46810-208F-4B13-B442-8DE34C2549D7}" srcOrd="0" destOrd="0" presId="urn:microsoft.com/office/officeart/2005/8/layout/vList2"/>
    <dgm:cxn modelId="{5F915DBE-09A2-4A18-A359-1F98EDDCD5E2}" type="presParOf" srcId="{84E46810-208F-4B13-B442-8DE34C2549D7}" destId="{B0312BFE-9873-4C85-A2CF-BE9DA4E7BA4D}" srcOrd="0" destOrd="0" presId="urn:microsoft.com/office/officeart/2005/8/layout/vList2"/>
    <dgm:cxn modelId="{3AE7BEBA-D1FC-4E3F-A7E3-845452FEC334}" type="presParOf" srcId="{84E46810-208F-4B13-B442-8DE34C2549D7}" destId="{6052C681-6DD4-4078-B006-D8270FA0253F}" srcOrd="1" destOrd="0" presId="urn:microsoft.com/office/officeart/2005/8/layout/vList2"/>
    <dgm:cxn modelId="{E87B3B03-9287-4CBC-9FFA-EE9D250A1B66}" type="presParOf" srcId="{84E46810-208F-4B13-B442-8DE34C2549D7}" destId="{BA5EC11A-E394-480A-889E-122E56429336}" srcOrd="2" destOrd="0" presId="urn:microsoft.com/office/officeart/2005/8/layout/vList2"/>
    <dgm:cxn modelId="{77B1C05B-B211-4A8C-BD48-999170B8E8A3}" type="presParOf" srcId="{84E46810-208F-4B13-B442-8DE34C2549D7}" destId="{8B3C1C16-F510-417C-A667-52C96F9B894C}" srcOrd="3" destOrd="0" presId="urn:microsoft.com/office/officeart/2005/8/layout/vList2"/>
    <dgm:cxn modelId="{A989A670-F0C0-45E8-B1A3-79C711C30B82}" type="presParOf" srcId="{84E46810-208F-4B13-B442-8DE34C2549D7}" destId="{8C220A5C-1E66-4B77-8E8A-635BA94431D6}" srcOrd="4" destOrd="0" presId="urn:microsoft.com/office/officeart/2005/8/layout/vList2"/>
    <dgm:cxn modelId="{F36F0259-14CE-4B9D-B7F6-C4F88D461A2A}" type="presParOf" srcId="{84E46810-208F-4B13-B442-8DE34C2549D7}" destId="{2FF6CD4E-A396-46E0-9535-702B5D983BF8}" srcOrd="5" destOrd="0" presId="urn:microsoft.com/office/officeart/2005/8/layout/vList2"/>
    <dgm:cxn modelId="{94976859-4251-4891-A454-4079AF3DCC1A}" type="presParOf" srcId="{84E46810-208F-4B13-B442-8DE34C2549D7}" destId="{38E45C1F-F550-4213-B3B7-8EE253E370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6D4B9C-C148-48F9-9063-C0037343E13C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938F8F-35A2-4ED8-9C0E-75CB5DA05FC1}">
      <dgm:prSet/>
      <dgm:spPr/>
      <dgm:t>
        <a:bodyPr/>
        <a:lstStyle/>
        <a:p>
          <a:r>
            <a:rPr lang="en-US" spc="20" dirty="0">
              <a:solidFill>
                <a:schemeClr val="bg1"/>
              </a:solidFill>
            </a:rPr>
            <a:t>Most effective model among all was Multiple Linear Regression (MLR) model.</a:t>
          </a:r>
          <a:endParaRPr lang="en-US" dirty="0">
            <a:solidFill>
              <a:schemeClr val="bg1"/>
            </a:solidFill>
          </a:endParaRPr>
        </a:p>
      </dgm:t>
    </dgm:pt>
    <dgm:pt modelId="{E1C62273-AEA1-4925-A329-D7F553C354BD}" type="parTrans" cxnId="{58B6D82E-A231-4352-A4E1-147F1D8B7622}">
      <dgm:prSet/>
      <dgm:spPr/>
      <dgm:t>
        <a:bodyPr/>
        <a:lstStyle/>
        <a:p>
          <a:endParaRPr lang="en-US"/>
        </a:p>
      </dgm:t>
    </dgm:pt>
    <dgm:pt modelId="{FE170850-0C7C-4E1A-8D98-0CC65FC7652A}" type="sibTrans" cxnId="{58B6D82E-A231-4352-A4E1-147F1D8B7622}">
      <dgm:prSet/>
      <dgm:spPr/>
      <dgm:t>
        <a:bodyPr/>
        <a:lstStyle/>
        <a:p>
          <a:endParaRPr lang="en-US"/>
        </a:p>
      </dgm:t>
    </dgm:pt>
    <dgm:pt modelId="{07B4EDEF-1F0A-426D-8989-0D757CADD75A}">
      <dgm:prSet/>
      <dgm:spPr>
        <a:blipFill>
          <a:blip xmlns:r="http://schemas.openxmlformats.org/officeDocument/2006/relationships" r:embed="rId1"/>
          <a:stretch>
            <a:fillRect l="-310" b="-19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110C71-CD8F-4220-A0D1-6A422503CAD5}" type="parTrans" cxnId="{28645459-3D5B-4AD0-AF57-E23F5907CA61}">
      <dgm:prSet/>
      <dgm:spPr/>
      <dgm:t>
        <a:bodyPr/>
        <a:lstStyle/>
        <a:p>
          <a:endParaRPr lang="en-US"/>
        </a:p>
      </dgm:t>
    </dgm:pt>
    <dgm:pt modelId="{ACD365ED-02A8-41A3-A843-BC5F442AD8EC}" type="sibTrans" cxnId="{28645459-3D5B-4AD0-AF57-E23F5907CA61}">
      <dgm:prSet/>
      <dgm:spPr/>
      <dgm:t>
        <a:bodyPr/>
        <a:lstStyle/>
        <a:p>
          <a:endParaRPr lang="en-US"/>
        </a:p>
      </dgm:t>
    </dgm:pt>
    <dgm:pt modelId="{55EA6294-6BC0-4C58-9D9A-569933BD6CFF}">
      <dgm:prSet/>
      <dgm:spPr>
        <a:blipFill>
          <a:blip xmlns:r="http://schemas.openxmlformats.org/officeDocument/2006/relationships" r:embed="rId2"/>
          <a:stretch>
            <a:fillRect l="-310" b="-19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697C48-8132-4F6B-85C1-40563B8C0551}" type="parTrans" cxnId="{89B306A7-34D3-4EC4-8EB7-C4AC896FA425}">
      <dgm:prSet/>
      <dgm:spPr/>
      <dgm:t>
        <a:bodyPr/>
        <a:lstStyle/>
        <a:p>
          <a:endParaRPr lang="en-US"/>
        </a:p>
      </dgm:t>
    </dgm:pt>
    <dgm:pt modelId="{EF87DB2A-C092-4A71-8EA4-42E99EF5F44C}" type="sibTrans" cxnId="{89B306A7-34D3-4EC4-8EB7-C4AC896FA425}">
      <dgm:prSet/>
      <dgm:spPr/>
      <dgm:t>
        <a:bodyPr/>
        <a:lstStyle/>
        <a:p>
          <a:endParaRPr lang="en-US"/>
        </a:p>
      </dgm:t>
    </dgm:pt>
    <dgm:pt modelId="{2EF3390C-2900-413B-A58D-D0780BD8178E}">
      <dgm:prSet/>
      <dgm:spPr>
        <a:blipFill>
          <a:blip xmlns:r="http://schemas.openxmlformats.org/officeDocument/2006/relationships" r:embed="rId3"/>
          <a:stretch>
            <a:fillRect l="-31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19FD183-1B54-471D-95CC-01F0A6744A9F}" type="parTrans" cxnId="{ABAC4AAE-C5DA-433F-BBFF-57E59378B2C6}">
      <dgm:prSet/>
      <dgm:spPr/>
      <dgm:t>
        <a:bodyPr/>
        <a:lstStyle/>
        <a:p>
          <a:endParaRPr lang="en-US"/>
        </a:p>
      </dgm:t>
    </dgm:pt>
    <dgm:pt modelId="{3DC4CDEB-1337-4F93-9D22-2BB00321CD19}" type="sibTrans" cxnId="{ABAC4AAE-C5DA-433F-BBFF-57E59378B2C6}">
      <dgm:prSet/>
      <dgm:spPr/>
      <dgm:t>
        <a:bodyPr/>
        <a:lstStyle/>
        <a:p>
          <a:endParaRPr lang="en-US"/>
        </a:p>
      </dgm:t>
    </dgm:pt>
    <dgm:pt modelId="{84E46810-208F-4B13-B442-8DE34C2549D7}" type="pres">
      <dgm:prSet presAssocID="{BE6D4B9C-C148-48F9-9063-C0037343E13C}" presName="linear" presStyleCnt="0">
        <dgm:presLayoutVars>
          <dgm:animLvl val="lvl"/>
          <dgm:resizeHandles val="exact"/>
        </dgm:presLayoutVars>
      </dgm:prSet>
      <dgm:spPr/>
    </dgm:pt>
    <dgm:pt modelId="{B0312BFE-9873-4C85-A2CF-BE9DA4E7BA4D}" type="pres">
      <dgm:prSet presAssocID="{B7938F8F-35A2-4ED8-9C0E-75CB5DA05FC1}" presName="parentText" presStyleLbl="node1" presStyleIdx="0" presStyleCnt="4" custLinFactNeighborY="7635">
        <dgm:presLayoutVars>
          <dgm:chMax val="0"/>
          <dgm:bulletEnabled val="1"/>
        </dgm:presLayoutVars>
      </dgm:prSet>
      <dgm:spPr/>
    </dgm:pt>
    <dgm:pt modelId="{6052C681-6DD4-4078-B006-D8270FA0253F}" type="pres">
      <dgm:prSet presAssocID="{FE170850-0C7C-4E1A-8D98-0CC65FC7652A}" presName="spacer" presStyleCnt="0"/>
      <dgm:spPr/>
    </dgm:pt>
    <dgm:pt modelId="{BA5EC11A-E394-480A-889E-122E56429336}" type="pres">
      <dgm:prSet presAssocID="{07B4EDEF-1F0A-426D-8989-0D757CADD7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3C1C16-F510-417C-A667-52C96F9B894C}" type="pres">
      <dgm:prSet presAssocID="{ACD365ED-02A8-41A3-A843-BC5F442AD8EC}" presName="spacer" presStyleCnt="0"/>
      <dgm:spPr/>
    </dgm:pt>
    <dgm:pt modelId="{8C220A5C-1E66-4B77-8E8A-635BA94431D6}" type="pres">
      <dgm:prSet presAssocID="{55EA6294-6BC0-4C58-9D9A-569933BD6C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FF6CD4E-A396-46E0-9535-702B5D983BF8}" type="pres">
      <dgm:prSet presAssocID="{EF87DB2A-C092-4A71-8EA4-42E99EF5F44C}" presName="spacer" presStyleCnt="0"/>
      <dgm:spPr/>
    </dgm:pt>
    <dgm:pt modelId="{38E45C1F-F550-4213-B3B7-8EE253E37008}" type="pres">
      <dgm:prSet presAssocID="{2EF3390C-2900-413B-A58D-D0780BD8178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B6D82E-A231-4352-A4E1-147F1D8B7622}" srcId="{BE6D4B9C-C148-48F9-9063-C0037343E13C}" destId="{B7938F8F-35A2-4ED8-9C0E-75CB5DA05FC1}" srcOrd="0" destOrd="0" parTransId="{E1C62273-AEA1-4925-A329-D7F553C354BD}" sibTransId="{FE170850-0C7C-4E1A-8D98-0CC65FC7652A}"/>
    <dgm:cxn modelId="{69C7EE66-C31E-424A-A7EB-FA53F36BABAF}" type="presOf" srcId="{55EA6294-6BC0-4C58-9D9A-569933BD6CFF}" destId="{8C220A5C-1E66-4B77-8E8A-635BA94431D6}" srcOrd="0" destOrd="0" presId="urn:microsoft.com/office/officeart/2005/8/layout/vList2"/>
    <dgm:cxn modelId="{28645459-3D5B-4AD0-AF57-E23F5907CA61}" srcId="{BE6D4B9C-C148-48F9-9063-C0037343E13C}" destId="{07B4EDEF-1F0A-426D-8989-0D757CADD75A}" srcOrd="1" destOrd="0" parTransId="{CB110C71-CD8F-4220-A0D1-6A422503CAD5}" sibTransId="{ACD365ED-02A8-41A3-A843-BC5F442AD8EC}"/>
    <dgm:cxn modelId="{89B306A7-34D3-4EC4-8EB7-C4AC896FA425}" srcId="{BE6D4B9C-C148-48F9-9063-C0037343E13C}" destId="{55EA6294-6BC0-4C58-9D9A-569933BD6CFF}" srcOrd="2" destOrd="0" parTransId="{EE697C48-8132-4F6B-85C1-40563B8C0551}" sibTransId="{EF87DB2A-C092-4A71-8EA4-42E99EF5F44C}"/>
    <dgm:cxn modelId="{D0EBAEAB-73C9-4980-BE0B-6B39EE980CC9}" type="presOf" srcId="{2EF3390C-2900-413B-A58D-D0780BD8178E}" destId="{38E45C1F-F550-4213-B3B7-8EE253E37008}" srcOrd="0" destOrd="0" presId="urn:microsoft.com/office/officeart/2005/8/layout/vList2"/>
    <dgm:cxn modelId="{ABAC4AAE-C5DA-433F-BBFF-57E59378B2C6}" srcId="{BE6D4B9C-C148-48F9-9063-C0037343E13C}" destId="{2EF3390C-2900-413B-A58D-D0780BD8178E}" srcOrd="3" destOrd="0" parTransId="{D19FD183-1B54-471D-95CC-01F0A6744A9F}" sibTransId="{3DC4CDEB-1337-4F93-9D22-2BB00321CD19}"/>
    <dgm:cxn modelId="{F00099D4-5ED4-44A4-914B-9CA4D85BD0AE}" type="presOf" srcId="{07B4EDEF-1F0A-426D-8989-0D757CADD75A}" destId="{BA5EC11A-E394-480A-889E-122E56429336}" srcOrd="0" destOrd="0" presId="urn:microsoft.com/office/officeart/2005/8/layout/vList2"/>
    <dgm:cxn modelId="{B2F182E4-1A9C-4F43-8D34-CA0C022616E5}" type="presOf" srcId="{B7938F8F-35A2-4ED8-9C0E-75CB5DA05FC1}" destId="{B0312BFE-9873-4C85-A2CF-BE9DA4E7BA4D}" srcOrd="0" destOrd="0" presId="urn:microsoft.com/office/officeart/2005/8/layout/vList2"/>
    <dgm:cxn modelId="{E8E33DF9-D72C-4578-93F2-8CBFBC3B6136}" type="presOf" srcId="{BE6D4B9C-C148-48F9-9063-C0037343E13C}" destId="{84E46810-208F-4B13-B442-8DE34C2549D7}" srcOrd="0" destOrd="0" presId="urn:microsoft.com/office/officeart/2005/8/layout/vList2"/>
    <dgm:cxn modelId="{5F915DBE-09A2-4A18-A359-1F98EDDCD5E2}" type="presParOf" srcId="{84E46810-208F-4B13-B442-8DE34C2549D7}" destId="{B0312BFE-9873-4C85-A2CF-BE9DA4E7BA4D}" srcOrd="0" destOrd="0" presId="urn:microsoft.com/office/officeart/2005/8/layout/vList2"/>
    <dgm:cxn modelId="{3AE7BEBA-D1FC-4E3F-A7E3-845452FEC334}" type="presParOf" srcId="{84E46810-208F-4B13-B442-8DE34C2549D7}" destId="{6052C681-6DD4-4078-B006-D8270FA0253F}" srcOrd="1" destOrd="0" presId="urn:microsoft.com/office/officeart/2005/8/layout/vList2"/>
    <dgm:cxn modelId="{E87B3B03-9287-4CBC-9FFA-EE9D250A1B66}" type="presParOf" srcId="{84E46810-208F-4B13-B442-8DE34C2549D7}" destId="{BA5EC11A-E394-480A-889E-122E56429336}" srcOrd="2" destOrd="0" presId="urn:microsoft.com/office/officeart/2005/8/layout/vList2"/>
    <dgm:cxn modelId="{77B1C05B-B211-4A8C-BD48-999170B8E8A3}" type="presParOf" srcId="{84E46810-208F-4B13-B442-8DE34C2549D7}" destId="{8B3C1C16-F510-417C-A667-52C96F9B894C}" srcOrd="3" destOrd="0" presId="urn:microsoft.com/office/officeart/2005/8/layout/vList2"/>
    <dgm:cxn modelId="{A989A670-F0C0-45E8-B1A3-79C711C30B82}" type="presParOf" srcId="{84E46810-208F-4B13-B442-8DE34C2549D7}" destId="{8C220A5C-1E66-4B77-8E8A-635BA94431D6}" srcOrd="4" destOrd="0" presId="urn:microsoft.com/office/officeart/2005/8/layout/vList2"/>
    <dgm:cxn modelId="{F36F0259-14CE-4B9D-B7F6-C4F88D461A2A}" type="presParOf" srcId="{84E46810-208F-4B13-B442-8DE34C2549D7}" destId="{2FF6CD4E-A396-46E0-9535-702B5D983BF8}" srcOrd="5" destOrd="0" presId="urn:microsoft.com/office/officeart/2005/8/layout/vList2"/>
    <dgm:cxn modelId="{94976859-4251-4891-A454-4079AF3DCC1A}" type="presParOf" srcId="{84E46810-208F-4B13-B442-8DE34C2549D7}" destId="{38E45C1F-F550-4213-B3B7-8EE253E370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9E1B45C-04D6-4269-886D-2864FA7EC14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1B984A7-4520-4465-9C34-D7567239BDF6}">
      <dgm:prSet/>
      <dgm:spPr/>
      <dgm:t>
        <a:bodyPr/>
        <a:lstStyle/>
        <a:p>
          <a:r>
            <a:rPr lang="en-US" dirty="0"/>
            <a:t>Cost effective</a:t>
          </a:r>
        </a:p>
      </dgm:t>
    </dgm:pt>
    <dgm:pt modelId="{3FA6EF6D-8C34-4873-81AF-A8357D509BB0}" type="parTrans" cxnId="{C2D3F3FB-8E30-4F73-A346-A7F1828B4BDC}">
      <dgm:prSet/>
      <dgm:spPr/>
      <dgm:t>
        <a:bodyPr/>
        <a:lstStyle/>
        <a:p>
          <a:endParaRPr lang="en-US"/>
        </a:p>
      </dgm:t>
    </dgm:pt>
    <dgm:pt modelId="{596887DA-2E89-465B-BE6D-3BD191786980}" type="sibTrans" cxnId="{C2D3F3FB-8E30-4F73-A346-A7F1828B4BDC}">
      <dgm:prSet/>
      <dgm:spPr/>
      <dgm:t>
        <a:bodyPr/>
        <a:lstStyle/>
        <a:p>
          <a:endParaRPr lang="en-US"/>
        </a:p>
      </dgm:t>
    </dgm:pt>
    <dgm:pt modelId="{ABA6AF2E-9CC6-4CEB-8469-C5AA73CA6A2D}">
      <dgm:prSet/>
      <dgm:spPr/>
      <dgm:t>
        <a:bodyPr/>
        <a:lstStyle/>
        <a:p>
          <a:r>
            <a:rPr lang="en-US"/>
            <a:t>Accurate prediction model</a:t>
          </a:r>
        </a:p>
      </dgm:t>
    </dgm:pt>
    <dgm:pt modelId="{023C998F-ABA6-473C-B840-8286205C849E}" type="parTrans" cxnId="{AC0D3C3F-21FF-4E7B-A784-F001E0F3A412}">
      <dgm:prSet/>
      <dgm:spPr/>
      <dgm:t>
        <a:bodyPr/>
        <a:lstStyle/>
        <a:p>
          <a:endParaRPr lang="en-US"/>
        </a:p>
      </dgm:t>
    </dgm:pt>
    <dgm:pt modelId="{3BE9ED9D-617F-4A92-8549-946D9B837FD0}" type="sibTrans" cxnId="{AC0D3C3F-21FF-4E7B-A784-F001E0F3A412}">
      <dgm:prSet/>
      <dgm:spPr/>
      <dgm:t>
        <a:bodyPr/>
        <a:lstStyle/>
        <a:p>
          <a:endParaRPr lang="en-US"/>
        </a:p>
      </dgm:t>
    </dgm:pt>
    <dgm:pt modelId="{DCF6978B-D76F-49EC-AA7E-6D52A656FD52}">
      <dgm:prSet/>
      <dgm:spPr/>
      <dgm:t>
        <a:bodyPr/>
        <a:lstStyle/>
        <a:p>
          <a:r>
            <a:rPr lang="en-US"/>
            <a:t>Predict PM2.5 for remote areas and water routes.</a:t>
          </a:r>
        </a:p>
      </dgm:t>
    </dgm:pt>
    <dgm:pt modelId="{670E175D-F1D4-4F56-9653-C6BCFA86D340}" type="parTrans" cxnId="{A6179999-5014-4AEE-9038-1DEC96F22B0B}">
      <dgm:prSet/>
      <dgm:spPr/>
      <dgm:t>
        <a:bodyPr/>
        <a:lstStyle/>
        <a:p>
          <a:endParaRPr lang="en-US"/>
        </a:p>
      </dgm:t>
    </dgm:pt>
    <dgm:pt modelId="{2F584A06-E8BA-46F4-B74E-4A4ACE227C1F}" type="sibTrans" cxnId="{A6179999-5014-4AEE-9038-1DEC96F22B0B}">
      <dgm:prSet/>
      <dgm:spPr/>
      <dgm:t>
        <a:bodyPr/>
        <a:lstStyle/>
        <a:p>
          <a:endParaRPr lang="en-US"/>
        </a:p>
      </dgm:t>
    </dgm:pt>
    <dgm:pt modelId="{F0DE7368-0DCB-4017-9FC0-7F9ED4F1165E}">
      <dgm:prSet/>
      <dgm:spPr/>
      <dgm:t>
        <a:bodyPr/>
        <a:lstStyle/>
        <a:p>
          <a:r>
            <a:rPr lang="en-US"/>
            <a:t>No hassle of device implementation.</a:t>
          </a:r>
        </a:p>
      </dgm:t>
    </dgm:pt>
    <dgm:pt modelId="{2BC86191-A1A0-459D-BDC1-3F668E66D498}" type="parTrans" cxnId="{E6750720-9979-4BF8-9046-8D3D960DBD2E}">
      <dgm:prSet/>
      <dgm:spPr/>
      <dgm:t>
        <a:bodyPr/>
        <a:lstStyle/>
        <a:p>
          <a:endParaRPr lang="en-US"/>
        </a:p>
      </dgm:t>
    </dgm:pt>
    <dgm:pt modelId="{CDB9104B-973B-4AC8-8663-A3782E7851CA}" type="sibTrans" cxnId="{E6750720-9979-4BF8-9046-8D3D960DBD2E}">
      <dgm:prSet/>
      <dgm:spPr/>
      <dgm:t>
        <a:bodyPr/>
        <a:lstStyle/>
        <a:p>
          <a:endParaRPr lang="en-US"/>
        </a:p>
      </dgm:t>
    </dgm:pt>
    <dgm:pt modelId="{38272F1C-2967-4623-8A4E-E5913FA34D7D}">
      <dgm:prSet/>
      <dgm:spPr/>
      <dgm:t>
        <a:bodyPr/>
        <a:lstStyle/>
        <a:p>
          <a:r>
            <a:rPr lang="en-US"/>
            <a:t>Predicted data can be used to generate Atmospheric Map</a:t>
          </a:r>
        </a:p>
      </dgm:t>
    </dgm:pt>
    <dgm:pt modelId="{21BEDE60-407F-41FE-8C76-0CE3AD1C1C31}" type="parTrans" cxnId="{E1074CD6-8562-4602-AC93-23F5CFEE61F8}">
      <dgm:prSet/>
      <dgm:spPr/>
      <dgm:t>
        <a:bodyPr/>
        <a:lstStyle/>
        <a:p>
          <a:endParaRPr lang="en-US"/>
        </a:p>
      </dgm:t>
    </dgm:pt>
    <dgm:pt modelId="{E9104A80-FA12-4D6A-9BB2-6C410BB3A234}" type="sibTrans" cxnId="{E1074CD6-8562-4602-AC93-23F5CFEE61F8}">
      <dgm:prSet/>
      <dgm:spPr/>
      <dgm:t>
        <a:bodyPr/>
        <a:lstStyle/>
        <a:p>
          <a:endParaRPr lang="en-US"/>
        </a:p>
      </dgm:t>
    </dgm:pt>
    <dgm:pt modelId="{1A5BDC3E-3DC3-410A-92C4-652241F04420}" type="pres">
      <dgm:prSet presAssocID="{D9E1B45C-04D6-4269-886D-2864FA7EC145}" presName="root" presStyleCnt="0">
        <dgm:presLayoutVars>
          <dgm:dir/>
          <dgm:resizeHandles val="exact"/>
        </dgm:presLayoutVars>
      </dgm:prSet>
      <dgm:spPr/>
    </dgm:pt>
    <dgm:pt modelId="{CC0E95F6-D289-4E9D-924C-A0C34438A1B6}" type="pres">
      <dgm:prSet presAssocID="{D9E1B45C-04D6-4269-886D-2864FA7EC145}" presName="container" presStyleCnt="0">
        <dgm:presLayoutVars>
          <dgm:dir/>
          <dgm:resizeHandles val="exact"/>
        </dgm:presLayoutVars>
      </dgm:prSet>
      <dgm:spPr/>
    </dgm:pt>
    <dgm:pt modelId="{64031F3C-C6D1-48F8-80B2-7AC6829A9642}" type="pres">
      <dgm:prSet presAssocID="{F1B984A7-4520-4465-9C34-D7567239BDF6}" presName="compNode" presStyleCnt="0"/>
      <dgm:spPr/>
    </dgm:pt>
    <dgm:pt modelId="{D23692CC-463B-491D-9544-918C932343B7}" type="pres">
      <dgm:prSet presAssocID="{F1B984A7-4520-4465-9C34-D7567239BDF6}" presName="iconBgRect" presStyleLbl="bgShp" presStyleIdx="0" presStyleCnt="5"/>
      <dgm:spPr/>
    </dgm:pt>
    <dgm:pt modelId="{4ADB00B0-AD12-4396-96C8-90A89F511F60}" type="pres">
      <dgm:prSet presAssocID="{F1B984A7-4520-4465-9C34-D7567239BDF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FA7E864-0063-4FAE-988A-2829320522D1}" type="pres">
      <dgm:prSet presAssocID="{F1B984A7-4520-4465-9C34-D7567239BDF6}" presName="spaceRect" presStyleCnt="0"/>
      <dgm:spPr/>
    </dgm:pt>
    <dgm:pt modelId="{E37C9D5F-7D02-4277-9FDA-0DE1D60D0BB8}" type="pres">
      <dgm:prSet presAssocID="{F1B984A7-4520-4465-9C34-D7567239BDF6}" presName="textRect" presStyleLbl="revTx" presStyleIdx="0" presStyleCnt="5">
        <dgm:presLayoutVars>
          <dgm:chMax val="1"/>
          <dgm:chPref val="1"/>
        </dgm:presLayoutVars>
      </dgm:prSet>
      <dgm:spPr/>
    </dgm:pt>
    <dgm:pt modelId="{63B59D86-5380-4FFF-AD0D-E59A27182FA3}" type="pres">
      <dgm:prSet presAssocID="{596887DA-2E89-465B-BE6D-3BD191786980}" presName="sibTrans" presStyleLbl="sibTrans2D1" presStyleIdx="0" presStyleCnt="0"/>
      <dgm:spPr/>
    </dgm:pt>
    <dgm:pt modelId="{96B9F86E-E32F-4973-907B-242ABDFB95F0}" type="pres">
      <dgm:prSet presAssocID="{ABA6AF2E-9CC6-4CEB-8469-C5AA73CA6A2D}" presName="compNode" presStyleCnt="0"/>
      <dgm:spPr/>
    </dgm:pt>
    <dgm:pt modelId="{EAC45CE1-3DE0-4356-A447-8567AABA01BF}" type="pres">
      <dgm:prSet presAssocID="{ABA6AF2E-9CC6-4CEB-8469-C5AA73CA6A2D}" presName="iconBgRect" presStyleLbl="bgShp" presStyleIdx="1" presStyleCnt="5"/>
      <dgm:spPr/>
    </dgm:pt>
    <dgm:pt modelId="{6E94BC9B-7ED2-4E07-8C69-22C27723ED4E}" type="pres">
      <dgm:prSet presAssocID="{ABA6AF2E-9CC6-4CEB-8469-C5AA73CA6A2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2F73AA0-F186-42C8-9F3D-1DCCAA327E9E}" type="pres">
      <dgm:prSet presAssocID="{ABA6AF2E-9CC6-4CEB-8469-C5AA73CA6A2D}" presName="spaceRect" presStyleCnt="0"/>
      <dgm:spPr/>
    </dgm:pt>
    <dgm:pt modelId="{AAF7178C-F466-4AC1-BB6F-694185F22522}" type="pres">
      <dgm:prSet presAssocID="{ABA6AF2E-9CC6-4CEB-8469-C5AA73CA6A2D}" presName="textRect" presStyleLbl="revTx" presStyleIdx="1" presStyleCnt="5">
        <dgm:presLayoutVars>
          <dgm:chMax val="1"/>
          <dgm:chPref val="1"/>
        </dgm:presLayoutVars>
      </dgm:prSet>
      <dgm:spPr/>
    </dgm:pt>
    <dgm:pt modelId="{B9AED716-5CC4-4295-BC84-B4FB65F50E31}" type="pres">
      <dgm:prSet presAssocID="{3BE9ED9D-617F-4A92-8549-946D9B837FD0}" presName="sibTrans" presStyleLbl="sibTrans2D1" presStyleIdx="0" presStyleCnt="0"/>
      <dgm:spPr/>
    </dgm:pt>
    <dgm:pt modelId="{A6E1276F-05B0-45F3-A830-DEDDEBD93CE7}" type="pres">
      <dgm:prSet presAssocID="{DCF6978B-D76F-49EC-AA7E-6D52A656FD52}" presName="compNode" presStyleCnt="0"/>
      <dgm:spPr/>
    </dgm:pt>
    <dgm:pt modelId="{FED3EBDA-2B35-424A-B421-DF42113ACA12}" type="pres">
      <dgm:prSet presAssocID="{DCF6978B-D76F-49EC-AA7E-6D52A656FD52}" presName="iconBgRect" presStyleLbl="bgShp" presStyleIdx="2" presStyleCnt="5"/>
      <dgm:spPr/>
    </dgm:pt>
    <dgm:pt modelId="{92DA9FB7-98F2-4333-8BFD-C7BA80F1D377}" type="pres">
      <dgm:prSet presAssocID="{DCF6978B-D76F-49EC-AA7E-6D52A656FD5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AF5E2DA3-D833-4770-AB1E-EEC48E506326}" type="pres">
      <dgm:prSet presAssocID="{DCF6978B-D76F-49EC-AA7E-6D52A656FD52}" presName="spaceRect" presStyleCnt="0"/>
      <dgm:spPr/>
    </dgm:pt>
    <dgm:pt modelId="{B07AFFAB-800D-4D7A-9470-D8D65DA726EB}" type="pres">
      <dgm:prSet presAssocID="{DCF6978B-D76F-49EC-AA7E-6D52A656FD52}" presName="textRect" presStyleLbl="revTx" presStyleIdx="2" presStyleCnt="5">
        <dgm:presLayoutVars>
          <dgm:chMax val="1"/>
          <dgm:chPref val="1"/>
        </dgm:presLayoutVars>
      </dgm:prSet>
      <dgm:spPr/>
    </dgm:pt>
    <dgm:pt modelId="{639CA0DC-7B1C-4809-A17C-A5D57AEF6B9A}" type="pres">
      <dgm:prSet presAssocID="{2F584A06-E8BA-46F4-B74E-4A4ACE227C1F}" presName="sibTrans" presStyleLbl="sibTrans2D1" presStyleIdx="0" presStyleCnt="0"/>
      <dgm:spPr/>
    </dgm:pt>
    <dgm:pt modelId="{F33E2CCE-E17B-4EFB-8DF4-6EEADBA92967}" type="pres">
      <dgm:prSet presAssocID="{F0DE7368-0DCB-4017-9FC0-7F9ED4F1165E}" presName="compNode" presStyleCnt="0"/>
      <dgm:spPr/>
    </dgm:pt>
    <dgm:pt modelId="{B40933AC-0443-4E85-97DE-FE503765B00C}" type="pres">
      <dgm:prSet presAssocID="{F0DE7368-0DCB-4017-9FC0-7F9ED4F1165E}" presName="iconBgRect" presStyleLbl="bgShp" presStyleIdx="3" presStyleCnt="5"/>
      <dgm:spPr/>
    </dgm:pt>
    <dgm:pt modelId="{D63D90DE-0ECE-455C-86CC-8A1CBC2BA975}" type="pres">
      <dgm:prSet presAssocID="{F0DE7368-0DCB-4017-9FC0-7F9ED4F116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CFB0AAB-0756-4E9F-A865-69F08FF3DC4B}" type="pres">
      <dgm:prSet presAssocID="{F0DE7368-0DCB-4017-9FC0-7F9ED4F1165E}" presName="spaceRect" presStyleCnt="0"/>
      <dgm:spPr/>
    </dgm:pt>
    <dgm:pt modelId="{F8EEFF34-6F1F-41F9-8D1C-85DEFEC9EA1B}" type="pres">
      <dgm:prSet presAssocID="{F0DE7368-0DCB-4017-9FC0-7F9ED4F1165E}" presName="textRect" presStyleLbl="revTx" presStyleIdx="3" presStyleCnt="5">
        <dgm:presLayoutVars>
          <dgm:chMax val="1"/>
          <dgm:chPref val="1"/>
        </dgm:presLayoutVars>
      </dgm:prSet>
      <dgm:spPr/>
    </dgm:pt>
    <dgm:pt modelId="{E15EE401-F0C4-4F4F-B8F0-D4A708B16690}" type="pres">
      <dgm:prSet presAssocID="{CDB9104B-973B-4AC8-8663-A3782E7851CA}" presName="sibTrans" presStyleLbl="sibTrans2D1" presStyleIdx="0" presStyleCnt="0"/>
      <dgm:spPr/>
    </dgm:pt>
    <dgm:pt modelId="{9D7D4759-9236-405D-89FA-FDE1BE299B40}" type="pres">
      <dgm:prSet presAssocID="{38272F1C-2967-4623-8A4E-E5913FA34D7D}" presName="compNode" presStyleCnt="0"/>
      <dgm:spPr/>
    </dgm:pt>
    <dgm:pt modelId="{21A93C61-D8E6-4187-902F-8109B208E472}" type="pres">
      <dgm:prSet presAssocID="{38272F1C-2967-4623-8A4E-E5913FA34D7D}" presName="iconBgRect" presStyleLbl="bgShp" presStyleIdx="4" presStyleCnt="5"/>
      <dgm:spPr/>
    </dgm:pt>
    <dgm:pt modelId="{0B885523-EA74-42A6-A12E-1A2B673BC6C0}" type="pres">
      <dgm:prSet presAssocID="{38272F1C-2967-4623-8A4E-E5913FA34D7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8330EA-2452-4BC1-9044-0391EFA71DF3}" type="pres">
      <dgm:prSet presAssocID="{38272F1C-2967-4623-8A4E-E5913FA34D7D}" presName="spaceRect" presStyleCnt="0"/>
      <dgm:spPr/>
    </dgm:pt>
    <dgm:pt modelId="{C5AEDCF4-CD6F-44B8-9390-A8392D25D9A9}" type="pres">
      <dgm:prSet presAssocID="{38272F1C-2967-4623-8A4E-E5913FA34D7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5DC0705-70E7-4E55-8353-4A31367B3019}" type="presOf" srcId="{38272F1C-2967-4623-8A4E-E5913FA34D7D}" destId="{C5AEDCF4-CD6F-44B8-9390-A8392D25D9A9}" srcOrd="0" destOrd="0" presId="urn:microsoft.com/office/officeart/2018/2/layout/IconCircleList"/>
    <dgm:cxn modelId="{E6750720-9979-4BF8-9046-8D3D960DBD2E}" srcId="{D9E1B45C-04D6-4269-886D-2864FA7EC145}" destId="{F0DE7368-0DCB-4017-9FC0-7F9ED4F1165E}" srcOrd="3" destOrd="0" parTransId="{2BC86191-A1A0-459D-BDC1-3F668E66D498}" sibTransId="{CDB9104B-973B-4AC8-8663-A3782E7851CA}"/>
    <dgm:cxn modelId="{72FB1B2B-121C-4F1D-A0C5-AFACEBA3AAD3}" type="presOf" srcId="{CDB9104B-973B-4AC8-8663-A3782E7851CA}" destId="{E15EE401-F0C4-4F4F-B8F0-D4A708B16690}" srcOrd="0" destOrd="0" presId="urn:microsoft.com/office/officeart/2018/2/layout/IconCircleList"/>
    <dgm:cxn modelId="{1D7E6632-54BB-47D5-AC91-1F71F82EEDFB}" type="presOf" srcId="{DCF6978B-D76F-49EC-AA7E-6D52A656FD52}" destId="{B07AFFAB-800D-4D7A-9470-D8D65DA726EB}" srcOrd="0" destOrd="0" presId="urn:microsoft.com/office/officeart/2018/2/layout/IconCircleList"/>
    <dgm:cxn modelId="{AC0D3C3F-21FF-4E7B-A784-F001E0F3A412}" srcId="{D9E1B45C-04D6-4269-886D-2864FA7EC145}" destId="{ABA6AF2E-9CC6-4CEB-8469-C5AA73CA6A2D}" srcOrd="1" destOrd="0" parTransId="{023C998F-ABA6-473C-B840-8286205C849E}" sibTransId="{3BE9ED9D-617F-4A92-8549-946D9B837FD0}"/>
    <dgm:cxn modelId="{A6179999-5014-4AEE-9038-1DEC96F22B0B}" srcId="{D9E1B45C-04D6-4269-886D-2864FA7EC145}" destId="{DCF6978B-D76F-49EC-AA7E-6D52A656FD52}" srcOrd="2" destOrd="0" parTransId="{670E175D-F1D4-4F56-9653-C6BCFA86D340}" sibTransId="{2F584A06-E8BA-46F4-B74E-4A4ACE227C1F}"/>
    <dgm:cxn modelId="{B25F93B7-DE9E-46E0-B1F3-B5FE164A3C99}" type="presOf" srcId="{F0DE7368-0DCB-4017-9FC0-7F9ED4F1165E}" destId="{F8EEFF34-6F1F-41F9-8D1C-85DEFEC9EA1B}" srcOrd="0" destOrd="0" presId="urn:microsoft.com/office/officeart/2018/2/layout/IconCircleList"/>
    <dgm:cxn modelId="{095CF8C1-F9E5-4B3B-AC0C-A7E58B9F6635}" type="presOf" srcId="{3BE9ED9D-617F-4A92-8549-946D9B837FD0}" destId="{B9AED716-5CC4-4295-BC84-B4FB65F50E31}" srcOrd="0" destOrd="0" presId="urn:microsoft.com/office/officeart/2018/2/layout/IconCircleList"/>
    <dgm:cxn modelId="{0D9267CB-A18E-4F2B-95E2-7CE7637B7A03}" type="presOf" srcId="{596887DA-2E89-465B-BE6D-3BD191786980}" destId="{63B59D86-5380-4FFF-AD0D-E59A27182FA3}" srcOrd="0" destOrd="0" presId="urn:microsoft.com/office/officeart/2018/2/layout/IconCircleList"/>
    <dgm:cxn modelId="{E36A80CC-06FA-4DE6-9438-B928790BA001}" type="presOf" srcId="{F1B984A7-4520-4465-9C34-D7567239BDF6}" destId="{E37C9D5F-7D02-4277-9FDA-0DE1D60D0BB8}" srcOrd="0" destOrd="0" presId="urn:microsoft.com/office/officeart/2018/2/layout/IconCircleList"/>
    <dgm:cxn modelId="{58F71AD3-040C-44B7-9FA9-354DF8B0B6B7}" type="presOf" srcId="{2F584A06-E8BA-46F4-B74E-4A4ACE227C1F}" destId="{639CA0DC-7B1C-4809-A17C-A5D57AEF6B9A}" srcOrd="0" destOrd="0" presId="urn:microsoft.com/office/officeart/2018/2/layout/IconCircleList"/>
    <dgm:cxn modelId="{E1074CD6-8562-4602-AC93-23F5CFEE61F8}" srcId="{D9E1B45C-04D6-4269-886D-2864FA7EC145}" destId="{38272F1C-2967-4623-8A4E-E5913FA34D7D}" srcOrd="4" destOrd="0" parTransId="{21BEDE60-407F-41FE-8C76-0CE3AD1C1C31}" sibTransId="{E9104A80-FA12-4D6A-9BB2-6C410BB3A234}"/>
    <dgm:cxn modelId="{1D783AEC-FF2E-462C-9CCB-EA4F0B4C6F75}" type="presOf" srcId="{ABA6AF2E-9CC6-4CEB-8469-C5AA73CA6A2D}" destId="{AAF7178C-F466-4AC1-BB6F-694185F22522}" srcOrd="0" destOrd="0" presId="urn:microsoft.com/office/officeart/2018/2/layout/IconCircleList"/>
    <dgm:cxn modelId="{7C2348F0-BCCD-4242-9398-841C426D8B65}" type="presOf" srcId="{D9E1B45C-04D6-4269-886D-2864FA7EC145}" destId="{1A5BDC3E-3DC3-410A-92C4-652241F04420}" srcOrd="0" destOrd="0" presId="urn:microsoft.com/office/officeart/2018/2/layout/IconCircleList"/>
    <dgm:cxn modelId="{C2D3F3FB-8E30-4F73-A346-A7F1828B4BDC}" srcId="{D9E1B45C-04D6-4269-886D-2864FA7EC145}" destId="{F1B984A7-4520-4465-9C34-D7567239BDF6}" srcOrd="0" destOrd="0" parTransId="{3FA6EF6D-8C34-4873-81AF-A8357D509BB0}" sibTransId="{596887DA-2E89-465B-BE6D-3BD191786980}"/>
    <dgm:cxn modelId="{10524707-FA21-4557-9333-824AB86D7D81}" type="presParOf" srcId="{1A5BDC3E-3DC3-410A-92C4-652241F04420}" destId="{CC0E95F6-D289-4E9D-924C-A0C34438A1B6}" srcOrd="0" destOrd="0" presId="urn:microsoft.com/office/officeart/2018/2/layout/IconCircleList"/>
    <dgm:cxn modelId="{711FDE63-6A3F-475F-A88A-0569E4286012}" type="presParOf" srcId="{CC0E95F6-D289-4E9D-924C-A0C34438A1B6}" destId="{64031F3C-C6D1-48F8-80B2-7AC6829A9642}" srcOrd="0" destOrd="0" presId="urn:microsoft.com/office/officeart/2018/2/layout/IconCircleList"/>
    <dgm:cxn modelId="{0FDE6D74-B4E4-4CC4-A15A-DCFC51B60DA5}" type="presParOf" srcId="{64031F3C-C6D1-48F8-80B2-7AC6829A9642}" destId="{D23692CC-463B-491D-9544-918C932343B7}" srcOrd="0" destOrd="0" presId="urn:microsoft.com/office/officeart/2018/2/layout/IconCircleList"/>
    <dgm:cxn modelId="{7A4F49CA-8D9F-49C9-8028-B5D7CD5938D9}" type="presParOf" srcId="{64031F3C-C6D1-48F8-80B2-7AC6829A9642}" destId="{4ADB00B0-AD12-4396-96C8-90A89F511F60}" srcOrd="1" destOrd="0" presId="urn:microsoft.com/office/officeart/2018/2/layout/IconCircleList"/>
    <dgm:cxn modelId="{94AD7F85-1A9D-4D9D-96AC-27CE59447D43}" type="presParOf" srcId="{64031F3C-C6D1-48F8-80B2-7AC6829A9642}" destId="{4FA7E864-0063-4FAE-988A-2829320522D1}" srcOrd="2" destOrd="0" presId="urn:microsoft.com/office/officeart/2018/2/layout/IconCircleList"/>
    <dgm:cxn modelId="{AB0695F1-4E43-4E06-94E4-3767FFB60E70}" type="presParOf" srcId="{64031F3C-C6D1-48F8-80B2-7AC6829A9642}" destId="{E37C9D5F-7D02-4277-9FDA-0DE1D60D0BB8}" srcOrd="3" destOrd="0" presId="urn:microsoft.com/office/officeart/2018/2/layout/IconCircleList"/>
    <dgm:cxn modelId="{04450A24-E7D3-4C85-8AF3-29133085BA73}" type="presParOf" srcId="{CC0E95F6-D289-4E9D-924C-A0C34438A1B6}" destId="{63B59D86-5380-4FFF-AD0D-E59A27182FA3}" srcOrd="1" destOrd="0" presId="urn:microsoft.com/office/officeart/2018/2/layout/IconCircleList"/>
    <dgm:cxn modelId="{751A3181-5762-4910-9535-618A07612444}" type="presParOf" srcId="{CC0E95F6-D289-4E9D-924C-A0C34438A1B6}" destId="{96B9F86E-E32F-4973-907B-242ABDFB95F0}" srcOrd="2" destOrd="0" presId="urn:microsoft.com/office/officeart/2018/2/layout/IconCircleList"/>
    <dgm:cxn modelId="{A2E6836F-C54C-4F78-B997-9FE15B5A7A2D}" type="presParOf" srcId="{96B9F86E-E32F-4973-907B-242ABDFB95F0}" destId="{EAC45CE1-3DE0-4356-A447-8567AABA01BF}" srcOrd="0" destOrd="0" presId="urn:microsoft.com/office/officeart/2018/2/layout/IconCircleList"/>
    <dgm:cxn modelId="{441C0FC9-CBAB-4DD4-9A43-B222E72E6F30}" type="presParOf" srcId="{96B9F86E-E32F-4973-907B-242ABDFB95F0}" destId="{6E94BC9B-7ED2-4E07-8C69-22C27723ED4E}" srcOrd="1" destOrd="0" presId="urn:microsoft.com/office/officeart/2018/2/layout/IconCircleList"/>
    <dgm:cxn modelId="{2F2B21E6-5F1D-430D-B10B-B8697583FC74}" type="presParOf" srcId="{96B9F86E-E32F-4973-907B-242ABDFB95F0}" destId="{A2F73AA0-F186-42C8-9F3D-1DCCAA327E9E}" srcOrd="2" destOrd="0" presId="urn:microsoft.com/office/officeart/2018/2/layout/IconCircleList"/>
    <dgm:cxn modelId="{1D9CA046-6AFF-4AEB-88F1-EB90AC423499}" type="presParOf" srcId="{96B9F86E-E32F-4973-907B-242ABDFB95F0}" destId="{AAF7178C-F466-4AC1-BB6F-694185F22522}" srcOrd="3" destOrd="0" presId="urn:microsoft.com/office/officeart/2018/2/layout/IconCircleList"/>
    <dgm:cxn modelId="{CD33CBD0-04F0-43E0-8F97-45F188F0D784}" type="presParOf" srcId="{CC0E95F6-D289-4E9D-924C-A0C34438A1B6}" destId="{B9AED716-5CC4-4295-BC84-B4FB65F50E31}" srcOrd="3" destOrd="0" presId="urn:microsoft.com/office/officeart/2018/2/layout/IconCircleList"/>
    <dgm:cxn modelId="{CE41380F-5D31-4BD7-84B0-17FD1D9DD57E}" type="presParOf" srcId="{CC0E95F6-D289-4E9D-924C-A0C34438A1B6}" destId="{A6E1276F-05B0-45F3-A830-DEDDEBD93CE7}" srcOrd="4" destOrd="0" presId="urn:microsoft.com/office/officeart/2018/2/layout/IconCircleList"/>
    <dgm:cxn modelId="{96678769-06DA-434D-A87F-3BFCD2DD65BB}" type="presParOf" srcId="{A6E1276F-05B0-45F3-A830-DEDDEBD93CE7}" destId="{FED3EBDA-2B35-424A-B421-DF42113ACA12}" srcOrd="0" destOrd="0" presId="urn:microsoft.com/office/officeart/2018/2/layout/IconCircleList"/>
    <dgm:cxn modelId="{35D8D7BD-BD1F-4C27-8405-FD3DE08BC741}" type="presParOf" srcId="{A6E1276F-05B0-45F3-A830-DEDDEBD93CE7}" destId="{92DA9FB7-98F2-4333-8BFD-C7BA80F1D377}" srcOrd="1" destOrd="0" presId="urn:microsoft.com/office/officeart/2018/2/layout/IconCircleList"/>
    <dgm:cxn modelId="{EFD1A5B4-D37E-4D78-A95E-1D84EE066ADB}" type="presParOf" srcId="{A6E1276F-05B0-45F3-A830-DEDDEBD93CE7}" destId="{AF5E2DA3-D833-4770-AB1E-EEC48E506326}" srcOrd="2" destOrd="0" presId="urn:microsoft.com/office/officeart/2018/2/layout/IconCircleList"/>
    <dgm:cxn modelId="{82403B01-C28D-4F0C-8852-682F86D53355}" type="presParOf" srcId="{A6E1276F-05B0-45F3-A830-DEDDEBD93CE7}" destId="{B07AFFAB-800D-4D7A-9470-D8D65DA726EB}" srcOrd="3" destOrd="0" presId="urn:microsoft.com/office/officeart/2018/2/layout/IconCircleList"/>
    <dgm:cxn modelId="{220FE803-7D95-4183-9729-DAA983D34B04}" type="presParOf" srcId="{CC0E95F6-D289-4E9D-924C-A0C34438A1B6}" destId="{639CA0DC-7B1C-4809-A17C-A5D57AEF6B9A}" srcOrd="5" destOrd="0" presId="urn:microsoft.com/office/officeart/2018/2/layout/IconCircleList"/>
    <dgm:cxn modelId="{F02435BE-1937-4FCC-8873-4D7632897F35}" type="presParOf" srcId="{CC0E95F6-D289-4E9D-924C-A0C34438A1B6}" destId="{F33E2CCE-E17B-4EFB-8DF4-6EEADBA92967}" srcOrd="6" destOrd="0" presId="urn:microsoft.com/office/officeart/2018/2/layout/IconCircleList"/>
    <dgm:cxn modelId="{BBB375EE-FC0C-423B-84B9-66E0736887FB}" type="presParOf" srcId="{F33E2CCE-E17B-4EFB-8DF4-6EEADBA92967}" destId="{B40933AC-0443-4E85-97DE-FE503765B00C}" srcOrd="0" destOrd="0" presId="urn:microsoft.com/office/officeart/2018/2/layout/IconCircleList"/>
    <dgm:cxn modelId="{8F0149AD-BCF6-432C-8147-05CD0712E054}" type="presParOf" srcId="{F33E2CCE-E17B-4EFB-8DF4-6EEADBA92967}" destId="{D63D90DE-0ECE-455C-86CC-8A1CBC2BA975}" srcOrd="1" destOrd="0" presId="urn:microsoft.com/office/officeart/2018/2/layout/IconCircleList"/>
    <dgm:cxn modelId="{8F35D1AC-EA56-4E0D-AB19-D0100F458C4F}" type="presParOf" srcId="{F33E2CCE-E17B-4EFB-8DF4-6EEADBA92967}" destId="{9CFB0AAB-0756-4E9F-A865-69F08FF3DC4B}" srcOrd="2" destOrd="0" presId="urn:microsoft.com/office/officeart/2018/2/layout/IconCircleList"/>
    <dgm:cxn modelId="{62C56AB1-AAB1-4E27-B2F6-402E3CFAD924}" type="presParOf" srcId="{F33E2CCE-E17B-4EFB-8DF4-6EEADBA92967}" destId="{F8EEFF34-6F1F-41F9-8D1C-85DEFEC9EA1B}" srcOrd="3" destOrd="0" presId="urn:microsoft.com/office/officeart/2018/2/layout/IconCircleList"/>
    <dgm:cxn modelId="{652B88E1-0325-4E7C-AF6C-0AB4162EE5A1}" type="presParOf" srcId="{CC0E95F6-D289-4E9D-924C-A0C34438A1B6}" destId="{E15EE401-F0C4-4F4F-B8F0-D4A708B16690}" srcOrd="7" destOrd="0" presId="urn:microsoft.com/office/officeart/2018/2/layout/IconCircleList"/>
    <dgm:cxn modelId="{A904B2E3-2125-4A8B-AEF6-5677DA3CFF96}" type="presParOf" srcId="{CC0E95F6-D289-4E9D-924C-A0C34438A1B6}" destId="{9D7D4759-9236-405D-89FA-FDE1BE299B40}" srcOrd="8" destOrd="0" presId="urn:microsoft.com/office/officeart/2018/2/layout/IconCircleList"/>
    <dgm:cxn modelId="{79346D38-8756-4013-B1FA-3BAE4451D040}" type="presParOf" srcId="{9D7D4759-9236-405D-89FA-FDE1BE299B40}" destId="{21A93C61-D8E6-4187-902F-8109B208E472}" srcOrd="0" destOrd="0" presId="urn:microsoft.com/office/officeart/2018/2/layout/IconCircleList"/>
    <dgm:cxn modelId="{7543CAE4-AFB1-4447-9A38-67ECA9FF8D85}" type="presParOf" srcId="{9D7D4759-9236-405D-89FA-FDE1BE299B40}" destId="{0B885523-EA74-42A6-A12E-1A2B673BC6C0}" srcOrd="1" destOrd="0" presId="urn:microsoft.com/office/officeart/2018/2/layout/IconCircleList"/>
    <dgm:cxn modelId="{797E8BE4-CC16-4874-938E-E1560C1EFB52}" type="presParOf" srcId="{9D7D4759-9236-405D-89FA-FDE1BE299B40}" destId="{138330EA-2452-4BC1-9044-0391EFA71DF3}" srcOrd="2" destOrd="0" presId="urn:microsoft.com/office/officeart/2018/2/layout/IconCircleList"/>
    <dgm:cxn modelId="{CFA977B7-0BB1-4722-B8A9-594281A1112F}" type="presParOf" srcId="{9D7D4759-9236-405D-89FA-FDE1BE299B40}" destId="{C5AEDCF4-CD6F-44B8-9390-A8392D25D9A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9E1B45C-04D6-4269-886D-2864FA7EC14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1B984A7-4520-4465-9C34-D7567239BD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Faulty data for short range radius distance of satellite data</a:t>
          </a:r>
        </a:p>
      </dgm:t>
    </dgm:pt>
    <dgm:pt modelId="{3FA6EF6D-8C34-4873-81AF-A8357D509BB0}" type="parTrans" cxnId="{C2D3F3FB-8E30-4F73-A346-A7F1828B4BDC}">
      <dgm:prSet/>
      <dgm:spPr/>
      <dgm:t>
        <a:bodyPr/>
        <a:lstStyle/>
        <a:p>
          <a:endParaRPr lang="en-US"/>
        </a:p>
      </dgm:t>
    </dgm:pt>
    <dgm:pt modelId="{596887DA-2E89-465B-BE6D-3BD191786980}" type="sibTrans" cxnId="{C2D3F3FB-8E30-4F73-A346-A7F1828B4BDC}">
      <dgm:prSet/>
      <dgm:spPr/>
      <dgm:t>
        <a:bodyPr/>
        <a:lstStyle/>
        <a:p>
          <a:endParaRPr lang="en-US"/>
        </a:p>
      </dgm:t>
    </dgm:pt>
    <dgm:pt modelId="{ABA6AF2E-9CC6-4CEB-8469-C5AA73CA6A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Hard to extract satellite data</a:t>
          </a:r>
        </a:p>
      </dgm:t>
    </dgm:pt>
    <dgm:pt modelId="{023C998F-ABA6-473C-B840-8286205C849E}" type="parTrans" cxnId="{AC0D3C3F-21FF-4E7B-A784-F001E0F3A412}">
      <dgm:prSet/>
      <dgm:spPr/>
      <dgm:t>
        <a:bodyPr/>
        <a:lstStyle/>
        <a:p>
          <a:endParaRPr lang="en-US"/>
        </a:p>
      </dgm:t>
    </dgm:pt>
    <dgm:pt modelId="{3BE9ED9D-617F-4A92-8549-946D9B837FD0}" type="sibTrans" cxnId="{AC0D3C3F-21FF-4E7B-A784-F001E0F3A412}">
      <dgm:prSet/>
      <dgm:spPr/>
      <dgm:t>
        <a:bodyPr/>
        <a:lstStyle/>
        <a:p>
          <a:endParaRPr lang="en-US"/>
        </a:p>
      </dgm:t>
    </dgm:pt>
    <dgm:pt modelId="{DCF6978B-D76F-49EC-AA7E-6D52A656FD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Predicted data may vary due to rough weather condition.</a:t>
          </a:r>
        </a:p>
      </dgm:t>
    </dgm:pt>
    <dgm:pt modelId="{670E175D-F1D4-4F56-9653-C6BCFA86D340}" type="parTrans" cxnId="{A6179999-5014-4AEE-9038-1DEC96F22B0B}">
      <dgm:prSet/>
      <dgm:spPr/>
      <dgm:t>
        <a:bodyPr/>
        <a:lstStyle/>
        <a:p>
          <a:endParaRPr lang="en-US"/>
        </a:p>
      </dgm:t>
    </dgm:pt>
    <dgm:pt modelId="{2F584A06-E8BA-46F4-B74E-4A4ACE227C1F}" type="sibTrans" cxnId="{A6179999-5014-4AEE-9038-1DEC96F22B0B}">
      <dgm:prSet/>
      <dgm:spPr/>
      <dgm:t>
        <a:bodyPr/>
        <a:lstStyle/>
        <a:p>
          <a:endParaRPr lang="en-US"/>
        </a:p>
      </dgm:t>
    </dgm:pt>
    <dgm:pt modelId="{D582B728-85C4-40B7-81B0-6B73EBB81AEB}" type="pres">
      <dgm:prSet presAssocID="{D9E1B45C-04D6-4269-886D-2864FA7EC145}" presName="root" presStyleCnt="0">
        <dgm:presLayoutVars>
          <dgm:dir/>
          <dgm:resizeHandles val="exact"/>
        </dgm:presLayoutVars>
      </dgm:prSet>
      <dgm:spPr/>
    </dgm:pt>
    <dgm:pt modelId="{75FD4B39-B58F-4C28-9132-EF3DC50CBF99}" type="pres">
      <dgm:prSet presAssocID="{F1B984A7-4520-4465-9C34-D7567239BDF6}" presName="compNode" presStyleCnt="0"/>
      <dgm:spPr/>
    </dgm:pt>
    <dgm:pt modelId="{1E320A54-3C10-42AB-A004-50C6EDFAEF0C}" type="pres">
      <dgm:prSet presAssocID="{F1B984A7-4520-4465-9C34-D7567239BDF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9E1D573-F128-4AA2-BCDB-7E90A0D14A94}" type="pres">
      <dgm:prSet presAssocID="{F1B984A7-4520-4465-9C34-D7567239BD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99AAACF4-7375-485A-BBBF-D2D11FEFA249}" type="pres">
      <dgm:prSet presAssocID="{F1B984A7-4520-4465-9C34-D7567239BDF6}" presName="spaceRect" presStyleCnt="0"/>
      <dgm:spPr/>
    </dgm:pt>
    <dgm:pt modelId="{61A32BBC-496D-4D8F-A632-AC2E9EB95891}" type="pres">
      <dgm:prSet presAssocID="{F1B984A7-4520-4465-9C34-D7567239BDF6}" presName="textRect" presStyleLbl="revTx" presStyleIdx="0" presStyleCnt="3">
        <dgm:presLayoutVars>
          <dgm:chMax val="1"/>
          <dgm:chPref val="1"/>
        </dgm:presLayoutVars>
      </dgm:prSet>
      <dgm:spPr/>
    </dgm:pt>
    <dgm:pt modelId="{E270D338-995F-4909-83C3-EFD7249A99AA}" type="pres">
      <dgm:prSet presAssocID="{596887DA-2E89-465B-BE6D-3BD191786980}" presName="sibTrans" presStyleCnt="0"/>
      <dgm:spPr/>
    </dgm:pt>
    <dgm:pt modelId="{1C865342-3B71-4708-A39E-7E2637E9EACF}" type="pres">
      <dgm:prSet presAssocID="{ABA6AF2E-9CC6-4CEB-8469-C5AA73CA6A2D}" presName="compNode" presStyleCnt="0"/>
      <dgm:spPr/>
    </dgm:pt>
    <dgm:pt modelId="{AE412167-2736-4D68-ADBA-AE927247E256}" type="pres">
      <dgm:prSet presAssocID="{ABA6AF2E-9CC6-4CEB-8469-C5AA73CA6A2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CD23443-5ABA-4FD7-83CA-89E9C31ACA6B}" type="pres">
      <dgm:prSet presAssocID="{ABA6AF2E-9CC6-4CEB-8469-C5AA73CA6A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EDEF46B2-5557-453C-A142-CEC6BBD761F1}" type="pres">
      <dgm:prSet presAssocID="{ABA6AF2E-9CC6-4CEB-8469-C5AA73CA6A2D}" presName="spaceRect" presStyleCnt="0"/>
      <dgm:spPr/>
    </dgm:pt>
    <dgm:pt modelId="{BE21FC05-439B-4F6E-92BC-A6504DE6AE1E}" type="pres">
      <dgm:prSet presAssocID="{ABA6AF2E-9CC6-4CEB-8469-C5AA73CA6A2D}" presName="textRect" presStyleLbl="revTx" presStyleIdx="1" presStyleCnt="3">
        <dgm:presLayoutVars>
          <dgm:chMax val="1"/>
          <dgm:chPref val="1"/>
        </dgm:presLayoutVars>
      </dgm:prSet>
      <dgm:spPr/>
    </dgm:pt>
    <dgm:pt modelId="{D66D143B-33E6-4373-B8F3-3D851B798C4D}" type="pres">
      <dgm:prSet presAssocID="{3BE9ED9D-617F-4A92-8549-946D9B837FD0}" presName="sibTrans" presStyleCnt="0"/>
      <dgm:spPr/>
    </dgm:pt>
    <dgm:pt modelId="{354C0923-9607-4ADE-9479-97D2546CCF4A}" type="pres">
      <dgm:prSet presAssocID="{DCF6978B-D76F-49EC-AA7E-6D52A656FD52}" presName="compNode" presStyleCnt="0"/>
      <dgm:spPr/>
    </dgm:pt>
    <dgm:pt modelId="{AB3571EB-3644-43F7-9363-16DA954A9288}" type="pres">
      <dgm:prSet presAssocID="{DCF6978B-D76F-49EC-AA7E-6D52A656FD5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F12FEF0-1704-4950-871F-41A43C8B5FBB}" type="pres">
      <dgm:prSet presAssocID="{DCF6978B-D76F-49EC-AA7E-6D52A656FD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6D2603E3-BAB2-4BDD-BAA3-21969208284C}" type="pres">
      <dgm:prSet presAssocID="{DCF6978B-D76F-49EC-AA7E-6D52A656FD52}" presName="spaceRect" presStyleCnt="0"/>
      <dgm:spPr/>
    </dgm:pt>
    <dgm:pt modelId="{47DFA176-0CD0-4C04-AB5E-7710121FF28F}" type="pres">
      <dgm:prSet presAssocID="{DCF6978B-D76F-49EC-AA7E-6D52A656FD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0D3C3F-21FF-4E7B-A784-F001E0F3A412}" srcId="{D9E1B45C-04D6-4269-886D-2864FA7EC145}" destId="{ABA6AF2E-9CC6-4CEB-8469-C5AA73CA6A2D}" srcOrd="1" destOrd="0" parTransId="{023C998F-ABA6-473C-B840-8286205C849E}" sibTransId="{3BE9ED9D-617F-4A92-8549-946D9B837FD0}"/>
    <dgm:cxn modelId="{1DADCD5C-06F5-449A-AF08-8A9B77AFF279}" type="presOf" srcId="{F1B984A7-4520-4465-9C34-D7567239BDF6}" destId="{61A32BBC-496D-4D8F-A632-AC2E9EB95891}" srcOrd="0" destOrd="0" presId="urn:microsoft.com/office/officeart/2018/5/layout/IconLeafLabelList"/>
    <dgm:cxn modelId="{DC877547-3BFB-43E2-94AF-0132DD234BFB}" type="presOf" srcId="{D9E1B45C-04D6-4269-886D-2864FA7EC145}" destId="{D582B728-85C4-40B7-81B0-6B73EBB81AEB}" srcOrd="0" destOrd="0" presId="urn:microsoft.com/office/officeart/2018/5/layout/IconLeafLabelList"/>
    <dgm:cxn modelId="{86C0D48C-C8A0-4302-88F1-495D0E2AB491}" type="presOf" srcId="{ABA6AF2E-9CC6-4CEB-8469-C5AA73CA6A2D}" destId="{BE21FC05-439B-4F6E-92BC-A6504DE6AE1E}" srcOrd="0" destOrd="0" presId="urn:microsoft.com/office/officeart/2018/5/layout/IconLeafLabelList"/>
    <dgm:cxn modelId="{A6179999-5014-4AEE-9038-1DEC96F22B0B}" srcId="{D9E1B45C-04D6-4269-886D-2864FA7EC145}" destId="{DCF6978B-D76F-49EC-AA7E-6D52A656FD52}" srcOrd="2" destOrd="0" parTransId="{670E175D-F1D4-4F56-9653-C6BCFA86D340}" sibTransId="{2F584A06-E8BA-46F4-B74E-4A4ACE227C1F}"/>
    <dgm:cxn modelId="{63B886B6-E84F-4CD0-A0C7-D0D30B42855A}" type="presOf" srcId="{DCF6978B-D76F-49EC-AA7E-6D52A656FD52}" destId="{47DFA176-0CD0-4C04-AB5E-7710121FF28F}" srcOrd="0" destOrd="0" presId="urn:microsoft.com/office/officeart/2018/5/layout/IconLeafLabelList"/>
    <dgm:cxn modelId="{C2D3F3FB-8E30-4F73-A346-A7F1828B4BDC}" srcId="{D9E1B45C-04D6-4269-886D-2864FA7EC145}" destId="{F1B984A7-4520-4465-9C34-D7567239BDF6}" srcOrd="0" destOrd="0" parTransId="{3FA6EF6D-8C34-4873-81AF-A8357D509BB0}" sibTransId="{596887DA-2E89-465B-BE6D-3BD191786980}"/>
    <dgm:cxn modelId="{D1E005D2-1D0A-4BA0-916F-CF1C8168487A}" type="presParOf" srcId="{D582B728-85C4-40B7-81B0-6B73EBB81AEB}" destId="{75FD4B39-B58F-4C28-9132-EF3DC50CBF99}" srcOrd="0" destOrd="0" presId="urn:microsoft.com/office/officeart/2018/5/layout/IconLeafLabelList"/>
    <dgm:cxn modelId="{B137E222-08FF-4A2E-A732-051C5FB670BE}" type="presParOf" srcId="{75FD4B39-B58F-4C28-9132-EF3DC50CBF99}" destId="{1E320A54-3C10-42AB-A004-50C6EDFAEF0C}" srcOrd="0" destOrd="0" presId="urn:microsoft.com/office/officeart/2018/5/layout/IconLeafLabelList"/>
    <dgm:cxn modelId="{B5D91961-78F7-44C1-A00B-1E859F4B1BF8}" type="presParOf" srcId="{75FD4B39-B58F-4C28-9132-EF3DC50CBF99}" destId="{49E1D573-F128-4AA2-BCDB-7E90A0D14A94}" srcOrd="1" destOrd="0" presId="urn:microsoft.com/office/officeart/2018/5/layout/IconLeafLabelList"/>
    <dgm:cxn modelId="{5D319C2A-5161-41BA-89AC-60E32886006D}" type="presParOf" srcId="{75FD4B39-B58F-4C28-9132-EF3DC50CBF99}" destId="{99AAACF4-7375-485A-BBBF-D2D11FEFA249}" srcOrd="2" destOrd="0" presId="urn:microsoft.com/office/officeart/2018/5/layout/IconLeafLabelList"/>
    <dgm:cxn modelId="{252396A7-A62B-40E3-AAF7-81F16895F22B}" type="presParOf" srcId="{75FD4B39-B58F-4C28-9132-EF3DC50CBF99}" destId="{61A32BBC-496D-4D8F-A632-AC2E9EB95891}" srcOrd="3" destOrd="0" presId="urn:microsoft.com/office/officeart/2018/5/layout/IconLeafLabelList"/>
    <dgm:cxn modelId="{00507F7A-0150-4A8F-BBF3-ECF91010F7F1}" type="presParOf" srcId="{D582B728-85C4-40B7-81B0-6B73EBB81AEB}" destId="{E270D338-995F-4909-83C3-EFD7249A99AA}" srcOrd="1" destOrd="0" presId="urn:microsoft.com/office/officeart/2018/5/layout/IconLeafLabelList"/>
    <dgm:cxn modelId="{E2842805-A4C6-4F38-958E-378FF7308D68}" type="presParOf" srcId="{D582B728-85C4-40B7-81B0-6B73EBB81AEB}" destId="{1C865342-3B71-4708-A39E-7E2637E9EACF}" srcOrd="2" destOrd="0" presId="urn:microsoft.com/office/officeart/2018/5/layout/IconLeafLabelList"/>
    <dgm:cxn modelId="{5C60B8FA-99EC-4EBD-9A99-74B6E21B00CF}" type="presParOf" srcId="{1C865342-3B71-4708-A39E-7E2637E9EACF}" destId="{AE412167-2736-4D68-ADBA-AE927247E256}" srcOrd="0" destOrd="0" presId="urn:microsoft.com/office/officeart/2018/5/layout/IconLeafLabelList"/>
    <dgm:cxn modelId="{6474AE27-7A57-4FBB-98EA-37A682781E2B}" type="presParOf" srcId="{1C865342-3B71-4708-A39E-7E2637E9EACF}" destId="{DCD23443-5ABA-4FD7-83CA-89E9C31ACA6B}" srcOrd="1" destOrd="0" presId="urn:microsoft.com/office/officeart/2018/5/layout/IconLeafLabelList"/>
    <dgm:cxn modelId="{8471D207-1C3B-407C-A641-C8CDEE4909A1}" type="presParOf" srcId="{1C865342-3B71-4708-A39E-7E2637E9EACF}" destId="{EDEF46B2-5557-453C-A142-CEC6BBD761F1}" srcOrd="2" destOrd="0" presId="urn:microsoft.com/office/officeart/2018/5/layout/IconLeafLabelList"/>
    <dgm:cxn modelId="{AA14ADCC-A53D-4E95-B080-A77F3268468F}" type="presParOf" srcId="{1C865342-3B71-4708-A39E-7E2637E9EACF}" destId="{BE21FC05-439B-4F6E-92BC-A6504DE6AE1E}" srcOrd="3" destOrd="0" presId="urn:microsoft.com/office/officeart/2018/5/layout/IconLeafLabelList"/>
    <dgm:cxn modelId="{ABCC7BC9-7D3C-463F-ABF8-E1E802267D74}" type="presParOf" srcId="{D582B728-85C4-40B7-81B0-6B73EBB81AEB}" destId="{D66D143B-33E6-4373-B8F3-3D851B798C4D}" srcOrd="3" destOrd="0" presId="urn:microsoft.com/office/officeart/2018/5/layout/IconLeafLabelList"/>
    <dgm:cxn modelId="{E68DBF65-24E1-4311-8ACD-BA4CFE30D5A6}" type="presParOf" srcId="{D582B728-85C4-40B7-81B0-6B73EBB81AEB}" destId="{354C0923-9607-4ADE-9479-97D2546CCF4A}" srcOrd="4" destOrd="0" presId="urn:microsoft.com/office/officeart/2018/5/layout/IconLeafLabelList"/>
    <dgm:cxn modelId="{771A22E2-8BAA-4C11-ADBC-A35DC19A9348}" type="presParOf" srcId="{354C0923-9607-4ADE-9479-97D2546CCF4A}" destId="{AB3571EB-3644-43F7-9363-16DA954A9288}" srcOrd="0" destOrd="0" presId="urn:microsoft.com/office/officeart/2018/5/layout/IconLeafLabelList"/>
    <dgm:cxn modelId="{35BEE526-9A9D-4205-9FA4-6FF58F0EF28A}" type="presParOf" srcId="{354C0923-9607-4ADE-9479-97D2546CCF4A}" destId="{FF12FEF0-1704-4950-871F-41A43C8B5FBB}" srcOrd="1" destOrd="0" presId="urn:microsoft.com/office/officeart/2018/5/layout/IconLeafLabelList"/>
    <dgm:cxn modelId="{BCA5035A-C1FF-420E-8864-E51D67A0B6BF}" type="presParOf" srcId="{354C0923-9607-4ADE-9479-97D2546CCF4A}" destId="{6D2603E3-BAB2-4BDD-BAA3-21969208284C}" srcOrd="2" destOrd="0" presId="urn:microsoft.com/office/officeart/2018/5/layout/IconLeafLabelList"/>
    <dgm:cxn modelId="{53248725-24CE-46BD-B03E-6129B91141E4}" type="presParOf" srcId="{354C0923-9607-4ADE-9479-97D2546CCF4A}" destId="{47DFA176-0CD0-4C04-AB5E-7710121FF28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00B6C-B13C-4307-8FBC-BC51ACC9C942}" type="doc">
      <dgm:prSet loTypeId="urn:microsoft.com/office/officeart/2005/8/layout/rings+Icon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A8F8CD-8999-4203-B33B-31AD896EEDB4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K</a:t>
          </a:r>
          <a:r>
            <a:rPr lang="en-US" b="0" i="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ills an estimated </a:t>
          </a:r>
          <a:r>
            <a:rPr lang="en-US" b="1" i="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7 million</a:t>
          </a:r>
          <a:r>
            <a:rPr lang="en-US" b="0" i="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 of the worldwide population.</a:t>
          </a:r>
          <a:endParaRPr lang="en-US" dirty="0"/>
        </a:p>
      </dgm:t>
    </dgm:pt>
    <dgm:pt modelId="{B4E302DB-DF3F-45AD-8BEB-3075D783FFCC}" type="parTrans" cxnId="{885B43B4-8BD5-4C5B-8753-1F69A7C40002}">
      <dgm:prSet/>
      <dgm:spPr/>
      <dgm:t>
        <a:bodyPr/>
        <a:lstStyle/>
        <a:p>
          <a:endParaRPr lang="en-US"/>
        </a:p>
      </dgm:t>
    </dgm:pt>
    <dgm:pt modelId="{CD6F7012-1FD1-4D4D-96DD-C968C40E2129}" type="sibTrans" cxnId="{885B43B4-8BD5-4C5B-8753-1F69A7C40002}">
      <dgm:prSet/>
      <dgm:spPr/>
      <dgm:t>
        <a:bodyPr/>
        <a:lstStyle/>
        <a:p>
          <a:endParaRPr lang="en-US"/>
        </a:p>
      </dgm:t>
    </dgm:pt>
    <dgm:pt modelId="{C20FAE62-1B06-4345-98C5-780636F31729}">
      <dgm:prSet phldrT="[Text]"/>
      <dgm:spPr/>
      <dgm:t>
        <a:bodyPr/>
        <a:lstStyle/>
        <a:p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4.2 million 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deaths every year due to outdoor air pollution.</a:t>
          </a:r>
          <a:endParaRPr lang="en-US" dirty="0"/>
        </a:p>
      </dgm:t>
    </dgm:pt>
    <dgm:pt modelId="{A3733CB0-FD20-4AE4-ABD3-D19BE5B4A4D4}" type="parTrans" cxnId="{0DA08641-4506-4BAF-96BB-87F293A584DA}">
      <dgm:prSet/>
      <dgm:spPr/>
      <dgm:t>
        <a:bodyPr/>
        <a:lstStyle/>
        <a:p>
          <a:endParaRPr lang="en-US"/>
        </a:p>
      </dgm:t>
    </dgm:pt>
    <dgm:pt modelId="{E99578F5-26B3-46BE-AA89-24A9A0676CAC}" type="sibTrans" cxnId="{0DA08641-4506-4BAF-96BB-87F293A584DA}">
      <dgm:prSet/>
      <dgm:spPr/>
      <dgm:t>
        <a:bodyPr/>
        <a:lstStyle/>
        <a:p>
          <a:endParaRPr lang="en-US"/>
        </a:p>
      </dgm:t>
    </dgm:pt>
    <dgm:pt modelId="{601801C6-8B71-4C44-95A7-2C292B13F830}">
      <dgm:prSet phldrT="[Text]"/>
      <dgm:spPr/>
      <dgm:t>
        <a:bodyPr/>
        <a:lstStyle/>
        <a:p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3.8 million 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deaths due to indoor air pollutants.</a:t>
          </a:r>
          <a:endParaRPr lang="en-US" dirty="0"/>
        </a:p>
      </dgm:t>
    </dgm:pt>
    <dgm:pt modelId="{099DA4FC-3AD2-410B-830D-90CB06A639EC}" type="parTrans" cxnId="{64572B67-4F44-4B4D-B89A-88CDDE7DEAA3}">
      <dgm:prSet/>
      <dgm:spPr/>
      <dgm:t>
        <a:bodyPr/>
        <a:lstStyle/>
        <a:p>
          <a:endParaRPr lang="en-US"/>
        </a:p>
      </dgm:t>
    </dgm:pt>
    <dgm:pt modelId="{470E8CD7-FE99-4762-8D83-DC22DE56478E}" type="sibTrans" cxnId="{64572B67-4F44-4B4D-B89A-88CDDE7DEAA3}">
      <dgm:prSet/>
      <dgm:spPr/>
      <dgm:t>
        <a:bodyPr/>
        <a:lstStyle/>
        <a:p>
          <a:endParaRPr lang="en-US"/>
        </a:p>
      </dgm:t>
    </dgm:pt>
    <dgm:pt modelId="{5C59F544-763C-43DC-BB56-655500735269}">
      <dgm:prSet phldrT="[Text]"/>
      <dgm:spPr/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99%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 of the population breathe contaminated air.</a:t>
          </a:r>
        </a:p>
      </dgm:t>
    </dgm:pt>
    <dgm:pt modelId="{0AF7795D-5060-4140-8B1A-6D989AE77301}" type="parTrans" cxnId="{360B3D44-C964-4A86-833C-C49F5EDAFEEF}">
      <dgm:prSet/>
      <dgm:spPr/>
      <dgm:t>
        <a:bodyPr/>
        <a:lstStyle/>
        <a:p>
          <a:endParaRPr lang="en-US"/>
        </a:p>
      </dgm:t>
    </dgm:pt>
    <dgm:pt modelId="{6DEC4D4A-6CAF-4128-B186-409B2E6A3EF7}" type="sibTrans" cxnId="{360B3D44-C964-4A86-833C-C49F5EDAFEEF}">
      <dgm:prSet/>
      <dgm:spPr/>
      <dgm:t>
        <a:bodyPr/>
        <a:lstStyle/>
        <a:p>
          <a:endParaRPr lang="en-US"/>
        </a:p>
      </dgm:t>
    </dgm:pt>
    <dgm:pt modelId="{02B3BC48-16C7-4BB8-B3C5-4DA78240A00C}">
      <dgm:prSet/>
      <dgm:spPr/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91%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 inhabitants resides in unlivable neighborhood.</a:t>
          </a:r>
        </a:p>
      </dgm:t>
    </dgm:pt>
    <dgm:pt modelId="{4D1A15C1-A9CF-4FC1-AAE3-ABF5A6BB9086}" type="parTrans" cxnId="{BAB14BE6-B6C6-413B-BBDE-E4C0CBB659AA}">
      <dgm:prSet/>
      <dgm:spPr/>
      <dgm:t>
        <a:bodyPr/>
        <a:lstStyle/>
        <a:p>
          <a:endParaRPr lang="en-US"/>
        </a:p>
      </dgm:t>
    </dgm:pt>
    <dgm:pt modelId="{2C496D3E-8CBF-44C1-B1A3-941051288752}" type="sibTrans" cxnId="{BAB14BE6-B6C6-413B-BBDE-E4C0CBB659AA}">
      <dgm:prSet/>
      <dgm:spPr/>
      <dgm:t>
        <a:bodyPr/>
        <a:lstStyle/>
        <a:p>
          <a:endParaRPr lang="en-US"/>
        </a:p>
      </dgm:t>
    </dgm:pt>
    <dgm:pt modelId="{5624D05A-2838-4DAE-9F44-F85D303EA94D}" type="pres">
      <dgm:prSet presAssocID="{F7F00B6C-B13C-4307-8FBC-BC51ACC9C942}" presName="Name0" presStyleCnt="0">
        <dgm:presLayoutVars>
          <dgm:chMax val="7"/>
          <dgm:dir/>
          <dgm:resizeHandles val="exact"/>
        </dgm:presLayoutVars>
      </dgm:prSet>
      <dgm:spPr/>
    </dgm:pt>
    <dgm:pt modelId="{5D29E573-7B9D-4ED0-B9E7-2AF62950FAC6}" type="pres">
      <dgm:prSet presAssocID="{F7F00B6C-B13C-4307-8FBC-BC51ACC9C942}" presName="ellipse1" presStyleLbl="vennNode1" presStyleIdx="0" presStyleCnt="5">
        <dgm:presLayoutVars>
          <dgm:bulletEnabled val="1"/>
        </dgm:presLayoutVars>
      </dgm:prSet>
      <dgm:spPr/>
    </dgm:pt>
    <dgm:pt modelId="{E0B044C9-B78B-4893-9AC6-8DE1DB9D36E3}" type="pres">
      <dgm:prSet presAssocID="{F7F00B6C-B13C-4307-8FBC-BC51ACC9C942}" presName="ellipse2" presStyleLbl="vennNode1" presStyleIdx="1" presStyleCnt="5">
        <dgm:presLayoutVars>
          <dgm:bulletEnabled val="1"/>
        </dgm:presLayoutVars>
      </dgm:prSet>
      <dgm:spPr/>
    </dgm:pt>
    <dgm:pt modelId="{6A4BAE42-0156-4E16-8861-918DA02A9302}" type="pres">
      <dgm:prSet presAssocID="{F7F00B6C-B13C-4307-8FBC-BC51ACC9C942}" presName="ellipse3" presStyleLbl="vennNode1" presStyleIdx="2" presStyleCnt="5">
        <dgm:presLayoutVars>
          <dgm:bulletEnabled val="1"/>
        </dgm:presLayoutVars>
      </dgm:prSet>
      <dgm:spPr/>
    </dgm:pt>
    <dgm:pt modelId="{E8D03749-BA96-480A-B535-4505F09E731A}" type="pres">
      <dgm:prSet presAssocID="{F7F00B6C-B13C-4307-8FBC-BC51ACC9C942}" presName="ellipse4" presStyleLbl="vennNode1" presStyleIdx="3" presStyleCnt="5">
        <dgm:presLayoutVars>
          <dgm:bulletEnabled val="1"/>
        </dgm:presLayoutVars>
      </dgm:prSet>
      <dgm:spPr/>
    </dgm:pt>
    <dgm:pt modelId="{D02368CD-ED42-497A-B987-185EBCCBDC56}" type="pres">
      <dgm:prSet presAssocID="{F7F00B6C-B13C-4307-8FBC-BC51ACC9C942}" presName="ellipse5" presStyleLbl="vennNode1" presStyleIdx="4" presStyleCnt="5">
        <dgm:presLayoutVars>
          <dgm:bulletEnabled val="1"/>
        </dgm:presLayoutVars>
      </dgm:prSet>
      <dgm:spPr/>
    </dgm:pt>
  </dgm:ptLst>
  <dgm:cxnLst>
    <dgm:cxn modelId="{0DA08641-4506-4BAF-96BB-87F293A584DA}" srcId="{F7F00B6C-B13C-4307-8FBC-BC51ACC9C942}" destId="{C20FAE62-1B06-4345-98C5-780636F31729}" srcOrd="2" destOrd="0" parTransId="{A3733CB0-FD20-4AE4-ABD3-D19BE5B4A4D4}" sibTransId="{E99578F5-26B3-46BE-AA89-24A9A0676CAC}"/>
    <dgm:cxn modelId="{5CEA9241-4A2C-43BA-810D-14D4B5007C1F}" type="presOf" srcId="{5C59F544-763C-43DC-BB56-655500735269}" destId="{D02368CD-ED42-497A-B987-185EBCCBDC56}" srcOrd="0" destOrd="0" presId="urn:microsoft.com/office/officeart/2005/8/layout/rings+Icon"/>
    <dgm:cxn modelId="{360B3D44-C964-4A86-833C-C49F5EDAFEEF}" srcId="{F7F00B6C-B13C-4307-8FBC-BC51ACC9C942}" destId="{5C59F544-763C-43DC-BB56-655500735269}" srcOrd="4" destOrd="0" parTransId="{0AF7795D-5060-4140-8B1A-6D989AE77301}" sibTransId="{6DEC4D4A-6CAF-4128-B186-409B2E6A3EF7}"/>
    <dgm:cxn modelId="{64572B67-4F44-4B4D-B89A-88CDDE7DEAA3}" srcId="{F7F00B6C-B13C-4307-8FBC-BC51ACC9C942}" destId="{601801C6-8B71-4C44-95A7-2C292B13F830}" srcOrd="3" destOrd="0" parTransId="{099DA4FC-3AD2-410B-830D-90CB06A639EC}" sibTransId="{470E8CD7-FE99-4762-8D83-DC22DE56478E}"/>
    <dgm:cxn modelId="{D8462551-413F-4A69-B88D-B57250E0162E}" type="presOf" srcId="{C20FAE62-1B06-4345-98C5-780636F31729}" destId="{6A4BAE42-0156-4E16-8861-918DA02A9302}" srcOrd="0" destOrd="0" presId="urn:microsoft.com/office/officeart/2005/8/layout/rings+Icon"/>
    <dgm:cxn modelId="{CEA6B373-D454-47F7-B1CA-9FEEB0493F62}" type="presOf" srcId="{F7F00B6C-B13C-4307-8FBC-BC51ACC9C942}" destId="{5624D05A-2838-4DAE-9F44-F85D303EA94D}" srcOrd="0" destOrd="0" presId="urn:microsoft.com/office/officeart/2005/8/layout/rings+Icon"/>
    <dgm:cxn modelId="{055D5EA5-367E-4DA3-BE0E-8C933A0B3FA3}" type="presOf" srcId="{02B3BC48-16C7-4BB8-B3C5-4DA78240A00C}" destId="{E0B044C9-B78B-4893-9AC6-8DE1DB9D36E3}" srcOrd="0" destOrd="0" presId="urn:microsoft.com/office/officeart/2005/8/layout/rings+Icon"/>
    <dgm:cxn modelId="{885B43B4-8BD5-4C5B-8753-1F69A7C40002}" srcId="{F7F00B6C-B13C-4307-8FBC-BC51ACC9C942}" destId="{84A8F8CD-8999-4203-B33B-31AD896EEDB4}" srcOrd="0" destOrd="0" parTransId="{B4E302DB-DF3F-45AD-8BEB-3075D783FFCC}" sibTransId="{CD6F7012-1FD1-4D4D-96DD-C968C40E2129}"/>
    <dgm:cxn modelId="{ADA310C3-37F8-4F96-ACC2-C0C953FA78AF}" type="presOf" srcId="{601801C6-8B71-4C44-95A7-2C292B13F830}" destId="{E8D03749-BA96-480A-B535-4505F09E731A}" srcOrd="0" destOrd="0" presId="urn:microsoft.com/office/officeart/2005/8/layout/rings+Icon"/>
    <dgm:cxn modelId="{98C249DD-E950-4F27-9E74-43BBEBC9CF0A}" type="presOf" srcId="{84A8F8CD-8999-4203-B33B-31AD896EEDB4}" destId="{5D29E573-7B9D-4ED0-B9E7-2AF62950FAC6}" srcOrd="0" destOrd="0" presId="urn:microsoft.com/office/officeart/2005/8/layout/rings+Icon"/>
    <dgm:cxn modelId="{BAB14BE6-B6C6-413B-BBDE-E4C0CBB659AA}" srcId="{F7F00B6C-B13C-4307-8FBC-BC51ACC9C942}" destId="{02B3BC48-16C7-4BB8-B3C5-4DA78240A00C}" srcOrd="1" destOrd="0" parTransId="{4D1A15C1-A9CF-4FC1-AAE3-ABF5A6BB9086}" sibTransId="{2C496D3E-8CBF-44C1-B1A3-941051288752}"/>
    <dgm:cxn modelId="{0BDF9BC7-9B49-4847-954F-23EE1FF26E7C}" type="presParOf" srcId="{5624D05A-2838-4DAE-9F44-F85D303EA94D}" destId="{5D29E573-7B9D-4ED0-B9E7-2AF62950FAC6}" srcOrd="0" destOrd="0" presId="urn:microsoft.com/office/officeart/2005/8/layout/rings+Icon"/>
    <dgm:cxn modelId="{1F971C42-6571-4373-BEBA-A408BEBEF90F}" type="presParOf" srcId="{5624D05A-2838-4DAE-9F44-F85D303EA94D}" destId="{E0B044C9-B78B-4893-9AC6-8DE1DB9D36E3}" srcOrd="1" destOrd="0" presId="urn:microsoft.com/office/officeart/2005/8/layout/rings+Icon"/>
    <dgm:cxn modelId="{F4988D8D-EED3-4478-8CE5-24A32BF68FAB}" type="presParOf" srcId="{5624D05A-2838-4DAE-9F44-F85D303EA94D}" destId="{6A4BAE42-0156-4E16-8861-918DA02A9302}" srcOrd="2" destOrd="0" presId="urn:microsoft.com/office/officeart/2005/8/layout/rings+Icon"/>
    <dgm:cxn modelId="{BBB85F41-F327-4F8D-A759-F69671E3C3B7}" type="presParOf" srcId="{5624D05A-2838-4DAE-9F44-F85D303EA94D}" destId="{E8D03749-BA96-480A-B535-4505F09E731A}" srcOrd="3" destOrd="0" presId="urn:microsoft.com/office/officeart/2005/8/layout/rings+Icon"/>
    <dgm:cxn modelId="{1C39A8E1-C303-47C1-B3EF-FD94816B898A}" type="presParOf" srcId="{5624D05A-2838-4DAE-9F44-F85D303EA94D}" destId="{D02368CD-ED42-497A-B987-185EBCCBDC56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E688B9-26B3-414E-B1AD-C5B848AC07CC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CA9618-5D0F-4E65-9084-95E7B42C477E}">
      <dgm:prSet phldrT="[Text]"/>
      <dgm:spPr/>
      <dgm:t>
        <a:bodyPr/>
        <a:lstStyle/>
        <a:p>
          <a:r>
            <a:rPr lang="en-US" dirty="0"/>
            <a:t>1.</a:t>
          </a:r>
        </a:p>
      </dgm:t>
    </dgm:pt>
    <dgm:pt modelId="{DBF57DD8-2C45-448B-81D7-2661798FFE45}" type="parTrans" cxnId="{B5C81C7E-BF64-4118-AFD3-B76C3A221085}">
      <dgm:prSet/>
      <dgm:spPr/>
      <dgm:t>
        <a:bodyPr/>
        <a:lstStyle/>
        <a:p>
          <a:endParaRPr lang="en-US"/>
        </a:p>
      </dgm:t>
    </dgm:pt>
    <dgm:pt modelId="{782B8C06-8334-405F-917B-9BA9C02473E5}" type="sibTrans" cxnId="{B5C81C7E-BF64-4118-AFD3-B76C3A221085}">
      <dgm:prSet/>
      <dgm:spPr/>
      <dgm:t>
        <a:bodyPr/>
        <a:lstStyle/>
        <a:p>
          <a:endParaRPr lang="en-US"/>
        </a:p>
      </dgm:t>
    </dgm:pt>
    <dgm:pt modelId="{8EBD9A36-146B-4548-8325-305905B73701}">
      <dgm:prSet phldrT="[Text]"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>
              <a:solidFill>
                <a:schemeClr val="accent2">
                  <a:lumMod val="50000"/>
                </a:schemeClr>
              </a:solidFill>
            </a:rPr>
            <a:t>Air Monitoring System (Software Approach)</a:t>
          </a:r>
        </a:p>
      </dgm:t>
    </dgm:pt>
    <dgm:pt modelId="{4C05560D-F045-467D-B776-FA4293249F55}" type="parTrans" cxnId="{B5878333-2B9E-4CDF-A4E6-4C84F5BC82BB}">
      <dgm:prSet/>
      <dgm:spPr/>
      <dgm:t>
        <a:bodyPr/>
        <a:lstStyle/>
        <a:p>
          <a:endParaRPr lang="en-US"/>
        </a:p>
      </dgm:t>
    </dgm:pt>
    <dgm:pt modelId="{8C1EC7AC-3B70-4FBB-8EB6-9EE633EA6DAC}" type="sibTrans" cxnId="{B5878333-2B9E-4CDF-A4E6-4C84F5BC82BB}">
      <dgm:prSet/>
      <dgm:spPr/>
      <dgm:t>
        <a:bodyPr/>
        <a:lstStyle/>
        <a:p>
          <a:endParaRPr lang="en-US"/>
        </a:p>
      </dgm:t>
    </dgm:pt>
    <dgm:pt modelId="{A27B35A1-39BB-4616-A03F-CCCDA4BA5469}">
      <dgm:prSet phldrT="[Text]"/>
      <dgm:spPr/>
      <dgm:t>
        <a:bodyPr/>
        <a:lstStyle/>
        <a:p>
          <a:r>
            <a:rPr lang="en-US" dirty="0"/>
            <a:t>2.</a:t>
          </a:r>
        </a:p>
      </dgm:t>
    </dgm:pt>
    <dgm:pt modelId="{0613E212-7B3B-4935-ADA1-1998CC90B9D6}" type="parTrans" cxnId="{F4F17D66-BB30-4FFC-935A-4DE945F6FAD6}">
      <dgm:prSet/>
      <dgm:spPr/>
      <dgm:t>
        <a:bodyPr/>
        <a:lstStyle/>
        <a:p>
          <a:endParaRPr lang="en-US"/>
        </a:p>
      </dgm:t>
    </dgm:pt>
    <dgm:pt modelId="{0B6DD436-D85E-433B-B3BC-55E253783A46}" type="sibTrans" cxnId="{F4F17D66-BB30-4FFC-935A-4DE945F6FAD6}">
      <dgm:prSet/>
      <dgm:spPr/>
      <dgm:t>
        <a:bodyPr/>
        <a:lstStyle/>
        <a:p>
          <a:endParaRPr lang="en-US"/>
        </a:p>
      </dgm:t>
    </dgm:pt>
    <dgm:pt modelId="{2BF2C751-8196-4711-ACAD-D4582B18DDFF}">
      <dgm:prSet phldrT="[Text]"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>
              <a:solidFill>
                <a:schemeClr val="bg1">
                  <a:lumMod val="75000"/>
                  <a:lumOff val="25000"/>
                </a:schemeClr>
              </a:solidFill>
            </a:rPr>
            <a:t>RefinAir (An IoT based Approach)</a:t>
          </a:r>
        </a:p>
      </dgm:t>
    </dgm:pt>
    <dgm:pt modelId="{A4B64084-8398-427C-9187-2E31008339DE}" type="parTrans" cxnId="{01A35B7E-2B65-4414-96EB-0CC1D68B8FAA}">
      <dgm:prSet/>
      <dgm:spPr/>
      <dgm:t>
        <a:bodyPr/>
        <a:lstStyle/>
        <a:p>
          <a:endParaRPr lang="en-US"/>
        </a:p>
      </dgm:t>
    </dgm:pt>
    <dgm:pt modelId="{83DA6D63-F5EF-4B57-9FFB-54E7DF50E279}" type="sibTrans" cxnId="{01A35B7E-2B65-4414-96EB-0CC1D68B8FAA}">
      <dgm:prSet/>
      <dgm:spPr/>
      <dgm:t>
        <a:bodyPr/>
        <a:lstStyle/>
        <a:p>
          <a:endParaRPr lang="en-US"/>
        </a:p>
      </dgm:t>
    </dgm:pt>
    <dgm:pt modelId="{A807066B-5747-4586-B1D9-FBA9B998E3E0}">
      <dgm:prSet phldrT="[Text]"/>
      <dgm:spPr/>
      <dgm:t>
        <a:bodyPr/>
        <a:lstStyle/>
        <a:p>
          <a:r>
            <a:rPr lang="en-US" dirty="0"/>
            <a:t>3.</a:t>
          </a:r>
        </a:p>
      </dgm:t>
    </dgm:pt>
    <dgm:pt modelId="{8B69A6BC-0A0E-4700-BEC2-D56BC108D702}" type="sibTrans" cxnId="{9FDD75EA-C1DC-4850-934D-699C2076328F}">
      <dgm:prSet/>
      <dgm:spPr/>
      <dgm:t>
        <a:bodyPr/>
        <a:lstStyle/>
        <a:p>
          <a:endParaRPr lang="en-US"/>
        </a:p>
      </dgm:t>
    </dgm:pt>
    <dgm:pt modelId="{0537AADB-5567-405D-AF1C-AFD9427F7F55}" type="parTrans" cxnId="{9FDD75EA-C1DC-4850-934D-699C2076328F}">
      <dgm:prSet/>
      <dgm:spPr/>
      <dgm:t>
        <a:bodyPr/>
        <a:lstStyle/>
        <a:p>
          <a:endParaRPr lang="en-US"/>
        </a:p>
      </dgm:t>
    </dgm:pt>
    <dgm:pt modelId="{02ACE4B6-EC51-4452-B642-1F34FB0418EE}">
      <dgm:prSet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>
              <a:solidFill>
                <a:schemeClr val="accent4">
                  <a:lumMod val="50000"/>
                </a:schemeClr>
              </a:solidFill>
            </a:rPr>
            <a:t>Prediction of PM2.5 (Machine Learning Approach)</a:t>
          </a:r>
        </a:p>
      </dgm:t>
    </dgm:pt>
    <dgm:pt modelId="{BBB21EFF-AA11-451D-83F9-33D979505B43}" type="parTrans" cxnId="{0E4CDEB5-C3BD-4454-BE57-211A9AC7B271}">
      <dgm:prSet/>
      <dgm:spPr/>
      <dgm:t>
        <a:bodyPr/>
        <a:lstStyle/>
        <a:p>
          <a:endParaRPr lang="en-US"/>
        </a:p>
      </dgm:t>
    </dgm:pt>
    <dgm:pt modelId="{0F554D98-A582-4B28-8B9D-7BDD48F2DB3F}" type="sibTrans" cxnId="{0E4CDEB5-C3BD-4454-BE57-211A9AC7B271}">
      <dgm:prSet/>
      <dgm:spPr/>
      <dgm:t>
        <a:bodyPr/>
        <a:lstStyle/>
        <a:p>
          <a:endParaRPr lang="en-US"/>
        </a:p>
      </dgm:t>
    </dgm:pt>
    <dgm:pt modelId="{F446C0EF-8145-42AF-AA26-EB2DB3EF0C3B}" type="pres">
      <dgm:prSet presAssocID="{50E688B9-26B3-414E-B1AD-C5B848AC07CC}" presName="linearFlow" presStyleCnt="0">
        <dgm:presLayoutVars>
          <dgm:dir/>
          <dgm:animLvl val="lvl"/>
          <dgm:resizeHandles val="exact"/>
        </dgm:presLayoutVars>
      </dgm:prSet>
      <dgm:spPr/>
    </dgm:pt>
    <dgm:pt modelId="{80750C69-A3FE-4454-B488-EC03DD14760F}" type="pres">
      <dgm:prSet presAssocID="{47CA9618-5D0F-4E65-9084-95E7B42C477E}" presName="composite" presStyleCnt="0"/>
      <dgm:spPr/>
    </dgm:pt>
    <dgm:pt modelId="{99B10366-0907-4F8B-8610-87C7AD8306F3}" type="pres">
      <dgm:prSet presAssocID="{47CA9618-5D0F-4E65-9084-95E7B42C477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3BCFA6D-BF10-4D89-B7F1-F4D30CC69692}" type="pres">
      <dgm:prSet presAssocID="{47CA9618-5D0F-4E65-9084-95E7B42C477E}" presName="descendantText" presStyleLbl="alignAcc1" presStyleIdx="0" presStyleCnt="3">
        <dgm:presLayoutVars>
          <dgm:bulletEnabled val="1"/>
        </dgm:presLayoutVars>
      </dgm:prSet>
      <dgm:spPr/>
    </dgm:pt>
    <dgm:pt modelId="{3EE1292F-C254-40B0-8F1E-2CCC4FCEDBDC}" type="pres">
      <dgm:prSet presAssocID="{782B8C06-8334-405F-917B-9BA9C02473E5}" presName="sp" presStyleCnt="0"/>
      <dgm:spPr/>
    </dgm:pt>
    <dgm:pt modelId="{290C7E32-A16A-4CD2-BD4C-54BBDB4C2CC5}" type="pres">
      <dgm:prSet presAssocID="{A27B35A1-39BB-4616-A03F-CCCDA4BA5469}" presName="composite" presStyleCnt="0"/>
      <dgm:spPr/>
    </dgm:pt>
    <dgm:pt modelId="{CECC746D-6960-4F08-8590-B14ED56AA65B}" type="pres">
      <dgm:prSet presAssocID="{A27B35A1-39BB-4616-A03F-CCCDA4BA546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20C0E8B-AE03-4AE9-8B93-B60B4A649C07}" type="pres">
      <dgm:prSet presAssocID="{A27B35A1-39BB-4616-A03F-CCCDA4BA5469}" presName="descendantText" presStyleLbl="alignAcc1" presStyleIdx="1" presStyleCnt="3">
        <dgm:presLayoutVars>
          <dgm:bulletEnabled val="1"/>
        </dgm:presLayoutVars>
      </dgm:prSet>
      <dgm:spPr/>
    </dgm:pt>
    <dgm:pt modelId="{24EF4AC2-A545-478B-AEAB-F8850BFCFE77}" type="pres">
      <dgm:prSet presAssocID="{0B6DD436-D85E-433B-B3BC-55E253783A46}" presName="sp" presStyleCnt="0"/>
      <dgm:spPr/>
    </dgm:pt>
    <dgm:pt modelId="{D1B4042F-92D8-4C3D-B0AB-C6BAE8499E9C}" type="pres">
      <dgm:prSet presAssocID="{A807066B-5747-4586-B1D9-FBA9B998E3E0}" presName="composite" presStyleCnt="0"/>
      <dgm:spPr/>
    </dgm:pt>
    <dgm:pt modelId="{BF959264-0BDF-477B-A172-9B3EF9D94ADD}" type="pres">
      <dgm:prSet presAssocID="{A807066B-5747-4586-B1D9-FBA9B998E3E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769B708-1DC4-465F-BD13-F434589F60DE}" type="pres">
      <dgm:prSet presAssocID="{A807066B-5747-4586-B1D9-FBA9B998E3E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5815B00-B25B-4D6B-A260-FB710F69E1F7}" type="presOf" srcId="{47CA9618-5D0F-4E65-9084-95E7B42C477E}" destId="{99B10366-0907-4F8B-8610-87C7AD8306F3}" srcOrd="0" destOrd="0" presId="urn:microsoft.com/office/officeart/2005/8/layout/chevron2"/>
    <dgm:cxn modelId="{B5878333-2B9E-4CDF-A4E6-4C84F5BC82BB}" srcId="{47CA9618-5D0F-4E65-9084-95E7B42C477E}" destId="{8EBD9A36-146B-4548-8325-305905B73701}" srcOrd="0" destOrd="0" parTransId="{4C05560D-F045-467D-B776-FA4293249F55}" sibTransId="{8C1EC7AC-3B70-4FBB-8EB6-9EE633EA6DAC}"/>
    <dgm:cxn modelId="{F4F17D66-BB30-4FFC-935A-4DE945F6FAD6}" srcId="{50E688B9-26B3-414E-B1AD-C5B848AC07CC}" destId="{A27B35A1-39BB-4616-A03F-CCCDA4BA5469}" srcOrd="1" destOrd="0" parTransId="{0613E212-7B3B-4935-ADA1-1998CC90B9D6}" sibTransId="{0B6DD436-D85E-433B-B3BC-55E253783A46}"/>
    <dgm:cxn modelId="{A3F2E247-F03A-40AF-8166-83E53914A531}" type="presOf" srcId="{2BF2C751-8196-4711-ACAD-D4582B18DDFF}" destId="{820C0E8B-AE03-4AE9-8B93-B60B4A649C07}" srcOrd="0" destOrd="0" presId="urn:microsoft.com/office/officeart/2005/8/layout/chevron2"/>
    <dgm:cxn modelId="{CECC9D7B-0522-4AB1-A243-E6CBD04075F1}" type="presOf" srcId="{02ACE4B6-EC51-4452-B642-1F34FB0418EE}" destId="{6769B708-1DC4-465F-BD13-F434589F60DE}" srcOrd="0" destOrd="0" presId="urn:microsoft.com/office/officeart/2005/8/layout/chevron2"/>
    <dgm:cxn modelId="{B5C81C7E-BF64-4118-AFD3-B76C3A221085}" srcId="{50E688B9-26B3-414E-B1AD-C5B848AC07CC}" destId="{47CA9618-5D0F-4E65-9084-95E7B42C477E}" srcOrd="0" destOrd="0" parTransId="{DBF57DD8-2C45-448B-81D7-2661798FFE45}" sibTransId="{782B8C06-8334-405F-917B-9BA9C02473E5}"/>
    <dgm:cxn modelId="{01A35B7E-2B65-4414-96EB-0CC1D68B8FAA}" srcId="{A27B35A1-39BB-4616-A03F-CCCDA4BA5469}" destId="{2BF2C751-8196-4711-ACAD-D4582B18DDFF}" srcOrd="0" destOrd="0" parTransId="{A4B64084-8398-427C-9187-2E31008339DE}" sibTransId="{83DA6D63-F5EF-4B57-9FFB-54E7DF50E279}"/>
    <dgm:cxn modelId="{A1E2EBA4-0C88-4994-862F-0BECB0F07A36}" type="presOf" srcId="{A807066B-5747-4586-B1D9-FBA9B998E3E0}" destId="{BF959264-0BDF-477B-A172-9B3EF9D94ADD}" srcOrd="0" destOrd="0" presId="urn:microsoft.com/office/officeart/2005/8/layout/chevron2"/>
    <dgm:cxn modelId="{0E4CDEB5-C3BD-4454-BE57-211A9AC7B271}" srcId="{A807066B-5747-4586-B1D9-FBA9B998E3E0}" destId="{02ACE4B6-EC51-4452-B642-1F34FB0418EE}" srcOrd="0" destOrd="0" parTransId="{BBB21EFF-AA11-451D-83F9-33D979505B43}" sibTransId="{0F554D98-A582-4B28-8B9D-7BDD48F2DB3F}"/>
    <dgm:cxn modelId="{AAD0F0D1-8F23-4B6F-8D95-3B723D30551E}" type="presOf" srcId="{A27B35A1-39BB-4616-A03F-CCCDA4BA5469}" destId="{CECC746D-6960-4F08-8590-B14ED56AA65B}" srcOrd="0" destOrd="0" presId="urn:microsoft.com/office/officeart/2005/8/layout/chevron2"/>
    <dgm:cxn modelId="{9C2B7ED6-D6CB-4199-B683-CE99F2F21638}" type="presOf" srcId="{50E688B9-26B3-414E-B1AD-C5B848AC07CC}" destId="{F446C0EF-8145-42AF-AA26-EB2DB3EF0C3B}" srcOrd="0" destOrd="0" presId="urn:microsoft.com/office/officeart/2005/8/layout/chevron2"/>
    <dgm:cxn modelId="{9FDD75EA-C1DC-4850-934D-699C2076328F}" srcId="{50E688B9-26B3-414E-B1AD-C5B848AC07CC}" destId="{A807066B-5747-4586-B1D9-FBA9B998E3E0}" srcOrd="2" destOrd="0" parTransId="{0537AADB-5567-405D-AF1C-AFD9427F7F55}" sibTransId="{8B69A6BC-0A0E-4700-BEC2-D56BC108D702}"/>
    <dgm:cxn modelId="{CDEEE7F4-0CB4-45B8-9F3D-9CF8B4B479D2}" type="presOf" srcId="{8EBD9A36-146B-4548-8325-305905B73701}" destId="{93BCFA6D-BF10-4D89-B7F1-F4D30CC69692}" srcOrd="0" destOrd="0" presId="urn:microsoft.com/office/officeart/2005/8/layout/chevron2"/>
    <dgm:cxn modelId="{586F3A11-EC7F-419D-B3D4-439626927C07}" type="presParOf" srcId="{F446C0EF-8145-42AF-AA26-EB2DB3EF0C3B}" destId="{80750C69-A3FE-4454-B488-EC03DD14760F}" srcOrd="0" destOrd="0" presId="urn:microsoft.com/office/officeart/2005/8/layout/chevron2"/>
    <dgm:cxn modelId="{715E9796-ED41-4660-B883-73D04E07C0BA}" type="presParOf" srcId="{80750C69-A3FE-4454-B488-EC03DD14760F}" destId="{99B10366-0907-4F8B-8610-87C7AD8306F3}" srcOrd="0" destOrd="0" presId="urn:microsoft.com/office/officeart/2005/8/layout/chevron2"/>
    <dgm:cxn modelId="{201BE8D8-1C78-46FC-BC6C-B6B4F678D432}" type="presParOf" srcId="{80750C69-A3FE-4454-B488-EC03DD14760F}" destId="{93BCFA6D-BF10-4D89-B7F1-F4D30CC69692}" srcOrd="1" destOrd="0" presId="urn:microsoft.com/office/officeart/2005/8/layout/chevron2"/>
    <dgm:cxn modelId="{097EFC31-DF45-4C0D-A2FE-9539BF2AB66D}" type="presParOf" srcId="{F446C0EF-8145-42AF-AA26-EB2DB3EF0C3B}" destId="{3EE1292F-C254-40B0-8F1E-2CCC4FCEDBDC}" srcOrd="1" destOrd="0" presId="urn:microsoft.com/office/officeart/2005/8/layout/chevron2"/>
    <dgm:cxn modelId="{96BB94E2-CA74-46DE-9056-68BD083153FD}" type="presParOf" srcId="{F446C0EF-8145-42AF-AA26-EB2DB3EF0C3B}" destId="{290C7E32-A16A-4CD2-BD4C-54BBDB4C2CC5}" srcOrd="2" destOrd="0" presId="urn:microsoft.com/office/officeart/2005/8/layout/chevron2"/>
    <dgm:cxn modelId="{C65F158A-B2A7-46B3-BD02-A2567CDD0AA4}" type="presParOf" srcId="{290C7E32-A16A-4CD2-BD4C-54BBDB4C2CC5}" destId="{CECC746D-6960-4F08-8590-B14ED56AA65B}" srcOrd="0" destOrd="0" presId="urn:microsoft.com/office/officeart/2005/8/layout/chevron2"/>
    <dgm:cxn modelId="{B66C6BC7-B67F-4EDD-8B4D-C8210432F069}" type="presParOf" srcId="{290C7E32-A16A-4CD2-BD4C-54BBDB4C2CC5}" destId="{820C0E8B-AE03-4AE9-8B93-B60B4A649C07}" srcOrd="1" destOrd="0" presId="urn:microsoft.com/office/officeart/2005/8/layout/chevron2"/>
    <dgm:cxn modelId="{914905FF-596B-49CC-9E1A-F0E26D0E02B7}" type="presParOf" srcId="{F446C0EF-8145-42AF-AA26-EB2DB3EF0C3B}" destId="{24EF4AC2-A545-478B-AEAB-F8850BFCFE77}" srcOrd="3" destOrd="0" presId="urn:microsoft.com/office/officeart/2005/8/layout/chevron2"/>
    <dgm:cxn modelId="{063FDEFC-5FC3-4E6A-889B-C762F38966C2}" type="presParOf" srcId="{F446C0EF-8145-42AF-AA26-EB2DB3EF0C3B}" destId="{D1B4042F-92D8-4C3D-B0AB-C6BAE8499E9C}" srcOrd="4" destOrd="0" presId="urn:microsoft.com/office/officeart/2005/8/layout/chevron2"/>
    <dgm:cxn modelId="{41792807-80FB-443B-A305-EC8B0041EFA5}" type="presParOf" srcId="{D1B4042F-92D8-4C3D-B0AB-C6BAE8499E9C}" destId="{BF959264-0BDF-477B-A172-9B3EF9D94ADD}" srcOrd="0" destOrd="0" presId="urn:microsoft.com/office/officeart/2005/8/layout/chevron2"/>
    <dgm:cxn modelId="{7D68CE7C-3E42-4B2B-9BEE-0AC4B1C4D65D}" type="presParOf" srcId="{D1B4042F-92D8-4C3D-B0AB-C6BAE8499E9C}" destId="{6769B708-1DC4-465F-BD13-F434589F60D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07CE42-458C-4778-8BB5-A5AA19203E56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F4FED58E-92E3-48BD-82E2-B694183920FF}">
      <dgm:prSet phldrT="[Text]"/>
      <dgm:spPr/>
      <dgm:t>
        <a:bodyPr/>
        <a:lstStyle/>
        <a:p>
          <a:r>
            <a:rPr lang="en-US" dirty="0"/>
            <a:t>Sensors are mounted on transportations as node.</a:t>
          </a:r>
        </a:p>
      </dgm:t>
    </dgm:pt>
    <dgm:pt modelId="{AD4DC426-F8ED-429A-9FB9-05AC8012304E}" type="parTrans" cxnId="{7D2DF554-A1CC-4ABF-9532-2878BC4C648B}">
      <dgm:prSet/>
      <dgm:spPr/>
      <dgm:t>
        <a:bodyPr/>
        <a:lstStyle/>
        <a:p>
          <a:endParaRPr lang="en-US"/>
        </a:p>
      </dgm:t>
    </dgm:pt>
    <dgm:pt modelId="{51EEE346-EDA5-4EE1-BBFE-9C2C02D140F1}" type="sibTrans" cxnId="{7D2DF554-A1CC-4ABF-9532-2878BC4C648B}">
      <dgm:prSet/>
      <dgm:spPr/>
      <dgm:t>
        <a:bodyPr/>
        <a:lstStyle/>
        <a:p>
          <a:endParaRPr lang="en-US"/>
        </a:p>
      </dgm:t>
    </dgm:pt>
    <dgm:pt modelId="{1547C88F-D287-4977-80A8-09602D3908B1}">
      <dgm:prSet phldrT="[Text]"/>
      <dgm:spPr/>
      <dgm:t>
        <a:bodyPr/>
        <a:lstStyle/>
        <a:p>
          <a:r>
            <a:rPr lang="en-US"/>
            <a:t>Sensors take multiple data of the routes.</a:t>
          </a:r>
        </a:p>
      </dgm:t>
    </dgm:pt>
    <dgm:pt modelId="{989A21A9-7D8E-41E9-AD05-BB90CA17892D}" type="parTrans" cxnId="{3090E58D-9227-4429-A982-90B1B7C39D6A}">
      <dgm:prSet/>
      <dgm:spPr/>
      <dgm:t>
        <a:bodyPr/>
        <a:lstStyle/>
        <a:p>
          <a:endParaRPr lang="en-US"/>
        </a:p>
      </dgm:t>
    </dgm:pt>
    <dgm:pt modelId="{4F72B3E8-8ABD-4A62-A295-B15EAAD3A22D}" type="sibTrans" cxnId="{3090E58D-9227-4429-A982-90B1B7C39D6A}">
      <dgm:prSet/>
      <dgm:spPr/>
      <dgm:t>
        <a:bodyPr/>
        <a:lstStyle/>
        <a:p>
          <a:endParaRPr lang="en-US"/>
        </a:p>
      </dgm:t>
    </dgm:pt>
    <dgm:pt modelId="{0DD96239-B1EF-404E-925D-C4055B16059D}">
      <dgm:prSet phldrT="[Text]"/>
      <dgm:spPr/>
      <dgm:t>
        <a:bodyPr/>
        <a:lstStyle/>
        <a:p>
          <a:r>
            <a:rPr lang="en-US"/>
            <a:t>Communication sensor sends data to website with location and time stamp.</a:t>
          </a:r>
        </a:p>
      </dgm:t>
    </dgm:pt>
    <dgm:pt modelId="{C5C4763C-6C98-4318-8322-F73D01ED70D1}" type="parTrans" cxnId="{B5224A37-6F12-4812-A245-BFC1A24235E9}">
      <dgm:prSet/>
      <dgm:spPr/>
      <dgm:t>
        <a:bodyPr/>
        <a:lstStyle/>
        <a:p>
          <a:endParaRPr lang="en-US"/>
        </a:p>
      </dgm:t>
    </dgm:pt>
    <dgm:pt modelId="{A3F3AF12-670F-49ED-9138-33A6AD6406F8}" type="sibTrans" cxnId="{B5224A37-6F12-4812-A245-BFC1A24235E9}">
      <dgm:prSet/>
      <dgm:spPr/>
      <dgm:t>
        <a:bodyPr/>
        <a:lstStyle/>
        <a:p>
          <a:endParaRPr lang="en-US"/>
        </a:p>
      </dgm:t>
    </dgm:pt>
    <dgm:pt modelId="{64A75C74-F516-4877-A9C2-9E506A7D8554}">
      <dgm:prSet phldrT="[Text]"/>
      <dgm:spPr/>
      <dgm:t>
        <a:bodyPr/>
        <a:lstStyle/>
        <a:p>
          <a:r>
            <a:rPr lang="en-US" dirty="0"/>
            <a:t>Whenever the device detects </a:t>
          </a:r>
          <a:r>
            <a:rPr lang="en-US" dirty="0" err="1"/>
            <a:t>wifi</a:t>
          </a:r>
          <a:r>
            <a:rPr lang="en-US" dirty="0"/>
            <a:t>, the wide range of data is uploaded to a server.</a:t>
          </a:r>
        </a:p>
      </dgm:t>
    </dgm:pt>
    <dgm:pt modelId="{5564E982-B6A5-491E-9E47-4F28811ACE21}" type="parTrans" cxnId="{E6479B1D-CA3F-4A15-BC38-5BBF1030DBD6}">
      <dgm:prSet/>
      <dgm:spPr/>
      <dgm:t>
        <a:bodyPr/>
        <a:lstStyle/>
        <a:p>
          <a:endParaRPr lang="en-US"/>
        </a:p>
      </dgm:t>
    </dgm:pt>
    <dgm:pt modelId="{40AEA690-F013-4760-AC60-9E4DF60C2398}" type="sibTrans" cxnId="{E6479B1D-CA3F-4A15-BC38-5BBF1030DBD6}">
      <dgm:prSet/>
      <dgm:spPr/>
      <dgm:t>
        <a:bodyPr/>
        <a:lstStyle/>
        <a:p>
          <a:endParaRPr lang="en-US"/>
        </a:p>
      </dgm:t>
    </dgm:pt>
    <dgm:pt modelId="{AE55E85B-718B-452E-93B0-5C110FEF5276}">
      <dgm:prSet phldrT="[Text]"/>
      <dgm:spPr/>
      <dgm:t>
        <a:bodyPr/>
        <a:lstStyle/>
        <a:p>
          <a:r>
            <a:rPr lang="en-US" dirty="0"/>
            <a:t>After the data being uploaded to the server, a database is created.</a:t>
          </a:r>
        </a:p>
      </dgm:t>
    </dgm:pt>
    <dgm:pt modelId="{F6616DAB-02DD-46F0-B616-34073CD115CB}" type="parTrans" cxnId="{6CD036AC-FB71-4863-A0FF-41CB6AD2F5EE}">
      <dgm:prSet/>
      <dgm:spPr/>
      <dgm:t>
        <a:bodyPr/>
        <a:lstStyle/>
        <a:p>
          <a:endParaRPr lang="en-US"/>
        </a:p>
      </dgm:t>
    </dgm:pt>
    <dgm:pt modelId="{DC404574-BFE6-4B51-983D-6AE4B9750E23}" type="sibTrans" cxnId="{6CD036AC-FB71-4863-A0FF-41CB6AD2F5EE}">
      <dgm:prSet/>
      <dgm:spPr/>
      <dgm:t>
        <a:bodyPr/>
        <a:lstStyle/>
        <a:p>
          <a:endParaRPr lang="en-US"/>
        </a:p>
      </dgm:t>
    </dgm:pt>
    <dgm:pt modelId="{F570BEA7-BAFD-468A-B39B-4BD8F822102F}">
      <dgm:prSet phldrT="[Text]"/>
      <dgm:spPr/>
      <dgm:t>
        <a:bodyPr/>
        <a:lstStyle/>
        <a:p>
          <a:r>
            <a:rPr lang="en-US" dirty="0"/>
            <a:t>Using the database, a prediction on air quality is done using Machine Learning Algorithms. </a:t>
          </a:r>
        </a:p>
      </dgm:t>
    </dgm:pt>
    <dgm:pt modelId="{BC336CA7-51F3-4CCF-B718-836D394233A5}" type="parTrans" cxnId="{88BE9273-A954-4160-8D79-6487DE690565}">
      <dgm:prSet/>
      <dgm:spPr/>
      <dgm:t>
        <a:bodyPr/>
        <a:lstStyle/>
        <a:p>
          <a:endParaRPr lang="en-US"/>
        </a:p>
      </dgm:t>
    </dgm:pt>
    <dgm:pt modelId="{0FD6D247-AF3C-4251-BD33-6AE94B66A386}" type="sibTrans" cxnId="{88BE9273-A954-4160-8D79-6487DE690565}">
      <dgm:prSet/>
      <dgm:spPr/>
      <dgm:t>
        <a:bodyPr/>
        <a:lstStyle/>
        <a:p>
          <a:endParaRPr lang="en-US"/>
        </a:p>
      </dgm:t>
    </dgm:pt>
    <dgm:pt modelId="{4810352B-95E9-440D-BF5C-2F56FD6147CE}">
      <dgm:prSet phldrT="[Text]"/>
      <dgm:spPr/>
      <dgm:t>
        <a:bodyPr/>
        <a:lstStyle/>
        <a:p>
          <a:r>
            <a:rPr lang="en-US" dirty="0"/>
            <a:t>The prediction is then implemented to the Atmospheric Map.</a:t>
          </a:r>
        </a:p>
      </dgm:t>
    </dgm:pt>
    <dgm:pt modelId="{6F868923-8F37-43A4-93D1-30BF8190584C}" type="parTrans" cxnId="{A0003E28-9591-4366-858E-CACA139F9F43}">
      <dgm:prSet/>
      <dgm:spPr/>
      <dgm:t>
        <a:bodyPr/>
        <a:lstStyle/>
        <a:p>
          <a:endParaRPr lang="en-US"/>
        </a:p>
      </dgm:t>
    </dgm:pt>
    <dgm:pt modelId="{A48740FA-ABD3-406A-9305-95D84BC4AB71}" type="sibTrans" cxnId="{A0003E28-9591-4366-858E-CACA139F9F43}">
      <dgm:prSet/>
      <dgm:spPr/>
      <dgm:t>
        <a:bodyPr/>
        <a:lstStyle/>
        <a:p>
          <a:endParaRPr lang="en-US"/>
        </a:p>
      </dgm:t>
    </dgm:pt>
    <dgm:pt modelId="{44BCF4A0-9281-49CB-ADE8-0E0EC878422B}">
      <dgm:prSet phldrT="[Text]"/>
      <dgm:spPr/>
      <dgm:t>
        <a:bodyPr/>
        <a:lstStyle/>
        <a:p>
          <a:r>
            <a:rPr lang="en-US" dirty="0"/>
            <a:t>The Atmospheric Map provides country-wise, specific region wise and transportation route for both land and marine overall air quality monitoring.</a:t>
          </a:r>
        </a:p>
      </dgm:t>
    </dgm:pt>
    <dgm:pt modelId="{91698170-98D9-4C44-9117-30EB2D7A2CC6}" type="parTrans" cxnId="{48C3C623-A4C9-40DB-BBF0-D5DA520D78BE}">
      <dgm:prSet/>
      <dgm:spPr/>
      <dgm:t>
        <a:bodyPr/>
        <a:lstStyle/>
        <a:p>
          <a:endParaRPr lang="en-US"/>
        </a:p>
      </dgm:t>
    </dgm:pt>
    <dgm:pt modelId="{B755148E-5A19-49E6-87AA-0B7DCBB34D44}" type="sibTrans" cxnId="{48C3C623-A4C9-40DB-BBF0-D5DA520D78BE}">
      <dgm:prSet/>
      <dgm:spPr/>
      <dgm:t>
        <a:bodyPr/>
        <a:lstStyle/>
        <a:p>
          <a:endParaRPr lang="en-US"/>
        </a:p>
      </dgm:t>
    </dgm:pt>
    <dgm:pt modelId="{E4E3765C-A0C9-4E05-82B6-62E82D2DDEF0}">
      <dgm:prSet phldrT="[Text]"/>
      <dgm:spPr/>
      <dgm:t>
        <a:bodyPr/>
        <a:lstStyle/>
        <a:p>
          <a:r>
            <a:rPr lang="en-US" dirty="0"/>
            <a:t>Users will be able to monitor the Atmospheric air quality map through a software. </a:t>
          </a:r>
        </a:p>
      </dgm:t>
    </dgm:pt>
    <dgm:pt modelId="{4E9549BA-7291-4824-B127-2EDDD2098FA3}" type="parTrans" cxnId="{D9515F6F-851D-40F4-BAC0-426633F7E6E9}">
      <dgm:prSet/>
      <dgm:spPr/>
      <dgm:t>
        <a:bodyPr/>
        <a:lstStyle/>
        <a:p>
          <a:endParaRPr lang="en-US"/>
        </a:p>
      </dgm:t>
    </dgm:pt>
    <dgm:pt modelId="{65843961-9A16-4346-9C17-B89A4ED73857}" type="sibTrans" cxnId="{D9515F6F-851D-40F4-BAC0-426633F7E6E9}">
      <dgm:prSet/>
      <dgm:spPr/>
      <dgm:t>
        <a:bodyPr/>
        <a:lstStyle/>
        <a:p>
          <a:endParaRPr lang="en-US"/>
        </a:p>
      </dgm:t>
    </dgm:pt>
    <dgm:pt modelId="{B310CB58-95E2-4BB9-840F-A54D61AFD9D9}" type="pres">
      <dgm:prSet presAssocID="{5407CE42-458C-4778-8BB5-A5AA19203E56}" presName="Name0" presStyleCnt="0">
        <dgm:presLayoutVars>
          <dgm:dir/>
          <dgm:resizeHandles val="exact"/>
        </dgm:presLayoutVars>
      </dgm:prSet>
      <dgm:spPr/>
    </dgm:pt>
    <dgm:pt modelId="{81DDB5DF-BA7D-4B7C-AB01-424E9F62FA96}" type="pres">
      <dgm:prSet presAssocID="{5407CE42-458C-4778-8BB5-A5AA19203E56}" presName="fgShape" presStyleLbl="fgShp" presStyleIdx="0" presStyleCnt="1"/>
      <dgm:spPr/>
    </dgm:pt>
    <dgm:pt modelId="{D88D375F-7695-4337-B586-DA63F62C0402}" type="pres">
      <dgm:prSet presAssocID="{5407CE42-458C-4778-8BB5-A5AA19203E56}" presName="linComp" presStyleCnt="0"/>
      <dgm:spPr/>
    </dgm:pt>
    <dgm:pt modelId="{46D9D1BE-8446-4543-8CE2-32FE530C135D}" type="pres">
      <dgm:prSet presAssocID="{F4FED58E-92E3-48BD-82E2-B694183920FF}" presName="compNode" presStyleCnt="0"/>
      <dgm:spPr/>
    </dgm:pt>
    <dgm:pt modelId="{0C73D17B-B45F-427D-94FE-4FF00C094C55}" type="pres">
      <dgm:prSet presAssocID="{F4FED58E-92E3-48BD-82E2-B694183920FF}" presName="bkgdShape" presStyleLbl="node1" presStyleIdx="0" presStyleCnt="9"/>
      <dgm:spPr/>
    </dgm:pt>
    <dgm:pt modelId="{32232B13-39BF-46D3-AFEA-2FBE3D454F69}" type="pres">
      <dgm:prSet presAssocID="{F4FED58E-92E3-48BD-82E2-B694183920FF}" presName="nodeTx" presStyleLbl="node1" presStyleIdx="0" presStyleCnt="9">
        <dgm:presLayoutVars>
          <dgm:bulletEnabled val="1"/>
        </dgm:presLayoutVars>
      </dgm:prSet>
      <dgm:spPr/>
    </dgm:pt>
    <dgm:pt modelId="{44966700-09E5-43CC-8E42-061401277F8F}" type="pres">
      <dgm:prSet presAssocID="{F4FED58E-92E3-48BD-82E2-B694183920FF}" presName="invisiNode" presStyleLbl="node1" presStyleIdx="0" presStyleCnt="9"/>
      <dgm:spPr/>
    </dgm:pt>
    <dgm:pt modelId="{4A4D9762-B9A7-4078-AD5F-F7D31D1DBEED}" type="pres">
      <dgm:prSet presAssocID="{F4FED58E-92E3-48BD-82E2-B694183920FF}" presName="imagNode" presStyleLbl="fgImgPlac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7000" b="-17000"/>
          </a:stretch>
        </a:blipFill>
      </dgm:spPr>
      <dgm:extLst>
        <a:ext uri="{E40237B7-FDA0-4F09-8148-C483321AD2D9}">
          <dgm14:cNvPr xmlns:dgm14="http://schemas.microsoft.com/office/drawing/2010/diagram" id="0" name="" descr="Bus with solid fill"/>
        </a:ext>
      </dgm:extLst>
    </dgm:pt>
    <dgm:pt modelId="{B2AEF610-4288-413C-8C73-177AD339F0F8}" type="pres">
      <dgm:prSet presAssocID="{51EEE346-EDA5-4EE1-BBFE-9C2C02D140F1}" presName="sibTrans" presStyleLbl="sibTrans2D1" presStyleIdx="0" presStyleCnt="0"/>
      <dgm:spPr/>
    </dgm:pt>
    <dgm:pt modelId="{89523D59-AB40-4A22-B0DF-E46B9B97AD04}" type="pres">
      <dgm:prSet presAssocID="{1547C88F-D287-4977-80A8-09602D3908B1}" presName="compNode" presStyleCnt="0"/>
      <dgm:spPr/>
    </dgm:pt>
    <dgm:pt modelId="{25214718-BF8B-4896-8C1F-1F2756FF4616}" type="pres">
      <dgm:prSet presAssocID="{1547C88F-D287-4977-80A8-09602D3908B1}" presName="bkgdShape" presStyleLbl="node1" presStyleIdx="1" presStyleCnt="9"/>
      <dgm:spPr/>
    </dgm:pt>
    <dgm:pt modelId="{FE3FC9B1-5B81-46ED-B167-B82FC9DD7EC0}" type="pres">
      <dgm:prSet presAssocID="{1547C88F-D287-4977-80A8-09602D3908B1}" presName="nodeTx" presStyleLbl="node1" presStyleIdx="1" presStyleCnt="9">
        <dgm:presLayoutVars>
          <dgm:bulletEnabled val="1"/>
        </dgm:presLayoutVars>
      </dgm:prSet>
      <dgm:spPr/>
    </dgm:pt>
    <dgm:pt modelId="{E84E7051-7D9F-4E79-882E-B0979021C875}" type="pres">
      <dgm:prSet presAssocID="{1547C88F-D287-4977-80A8-09602D3908B1}" presName="invisiNode" presStyleLbl="node1" presStyleIdx="1" presStyleCnt="9"/>
      <dgm:spPr/>
    </dgm:pt>
    <dgm:pt modelId="{C9B7AD20-B731-4A5A-82F5-C99C23C7D093}" type="pres">
      <dgm:prSet presAssocID="{1547C88F-D287-4977-80A8-09602D3908B1}" presName="imagNode" presStyleLbl="fgImgPlac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0C3E88FD-8B60-49BF-B730-32F898ADFE2B}" type="pres">
      <dgm:prSet presAssocID="{4F72B3E8-8ABD-4A62-A295-B15EAAD3A22D}" presName="sibTrans" presStyleLbl="sibTrans2D1" presStyleIdx="0" presStyleCnt="0"/>
      <dgm:spPr/>
    </dgm:pt>
    <dgm:pt modelId="{3AB6D7BE-A2BC-48E4-90B7-AA53FACAB430}" type="pres">
      <dgm:prSet presAssocID="{0DD96239-B1EF-404E-925D-C4055B16059D}" presName="compNode" presStyleCnt="0"/>
      <dgm:spPr/>
    </dgm:pt>
    <dgm:pt modelId="{2EA31165-9E7A-4AB3-BF75-94B3797C1D68}" type="pres">
      <dgm:prSet presAssocID="{0DD96239-B1EF-404E-925D-C4055B16059D}" presName="bkgdShape" presStyleLbl="node1" presStyleIdx="2" presStyleCnt="9"/>
      <dgm:spPr/>
    </dgm:pt>
    <dgm:pt modelId="{C8756DA6-7059-4F31-9D10-AF0804218831}" type="pres">
      <dgm:prSet presAssocID="{0DD96239-B1EF-404E-925D-C4055B16059D}" presName="nodeTx" presStyleLbl="node1" presStyleIdx="2" presStyleCnt="9">
        <dgm:presLayoutVars>
          <dgm:bulletEnabled val="1"/>
        </dgm:presLayoutVars>
      </dgm:prSet>
      <dgm:spPr/>
    </dgm:pt>
    <dgm:pt modelId="{4780E8EE-4329-4562-AFFE-954515ABD80C}" type="pres">
      <dgm:prSet presAssocID="{0DD96239-B1EF-404E-925D-C4055B16059D}" presName="invisiNode" presStyleLbl="node1" presStyleIdx="2" presStyleCnt="9"/>
      <dgm:spPr/>
    </dgm:pt>
    <dgm:pt modelId="{D57DE03B-A865-4A88-972F-24F2C514F41C}" type="pres">
      <dgm:prSet presAssocID="{0DD96239-B1EF-404E-925D-C4055B16059D}" presName="imagNode" presStyleLbl="fgImgPlac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C28390F6-7BDD-4F88-AA34-CDEBA264AA59}" type="pres">
      <dgm:prSet presAssocID="{A3F3AF12-670F-49ED-9138-33A6AD6406F8}" presName="sibTrans" presStyleLbl="sibTrans2D1" presStyleIdx="0" presStyleCnt="0"/>
      <dgm:spPr/>
    </dgm:pt>
    <dgm:pt modelId="{8977C308-105E-4698-9E41-01756F122BBD}" type="pres">
      <dgm:prSet presAssocID="{64A75C74-F516-4877-A9C2-9E506A7D8554}" presName="compNode" presStyleCnt="0"/>
      <dgm:spPr/>
    </dgm:pt>
    <dgm:pt modelId="{AD29268D-EFA0-4594-AD3C-A13A6E8281D1}" type="pres">
      <dgm:prSet presAssocID="{64A75C74-F516-4877-A9C2-9E506A7D8554}" presName="bkgdShape" presStyleLbl="node1" presStyleIdx="3" presStyleCnt="9"/>
      <dgm:spPr/>
    </dgm:pt>
    <dgm:pt modelId="{B1D719E7-D3CB-46FD-81A5-4791FED74918}" type="pres">
      <dgm:prSet presAssocID="{64A75C74-F516-4877-A9C2-9E506A7D8554}" presName="nodeTx" presStyleLbl="node1" presStyleIdx="3" presStyleCnt="9">
        <dgm:presLayoutVars>
          <dgm:bulletEnabled val="1"/>
        </dgm:presLayoutVars>
      </dgm:prSet>
      <dgm:spPr/>
    </dgm:pt>
    <dgm:pt modelId="{109ED0AA-4F4D-4507-8FB1-B450E7A8F3FB}" type="pres">
      <dgm:prSet presAssocID="{64A75C74-F516-4877-A9C2-9E506A7D8554}" presName="invisiNode" presStyleLbl="node1" presStyleIdx="3" presStyleCnt="9"/>
      <dgm:spPr/>
    </dgm:pt>
    <dgm:pt modelId="{CAF94CB0-5BD9-4FF0-953E-6B4161525818}" type="pres">
      <dgm:prSet presAssocID="{64A75C74-F516-4877-A9C2-9E506A7D8554}" presName="imagNode" presStyleLbl="fgImgPlac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6A1C3138-0AAD-4D22-8083-52351C54D1E1}" type="pres">
      <dgm:prSet presAssocID="{40AEA690-F013-4760-AC60-9E4DF60C2398}" presName="sibTrans" presStyleLbl="sibTrans2D1" presStyleIdx="0" presStyleCnt="0"/>
      <dgm:spPr/>
    </dgm:pt>
    <dgm:pt modelId="{AA75087F-7DCE-4803-ABD5-7FCAE00D5D71}" type="pres">
      <dgm:prSet presAssocID="{AE55E85B-718B-452E-93B0-5C110FEF5276}" presName="compNode" presStyleCnt="0"/>
      <dgm:spPr/>
    </dgm:pt>
    <dgm:pt modelId="{8AEF7089-A8B3-4B91-8FA9-74DBACC11B82}" type="pres">
      <dgm:prSet presAssocID="{AE55E85B-718B-452E-93B0-5C110FEF5276}" presName="bkgdShape" presStyleLbl="node1" presStyleIdx="4" presStyleCnt="9"/>
      <dgm:spPr/>
    </dgm:pt>
    <dgm:pt modelId="{C68574DB-4D03-476A-B904-85749C680F00}" type="pres">
      <dgm:prSet presAssocID="{AE55E85B-718B-452E-93B0-5C110FEF5276}" presName="nodeTx" presStyleLbl="node1" presStyleIdx="4" presStyleCnt="9">
        <dgm:presLayoutVars>
          <dgm:bulletEnabled val="1"/>
        </dgm:presLayoutVars>
      </dgm:prSet>
      <dgm:spPr/>
    </dgm:pt>
    <dgm:pt modelId="{2D016682-EE62-4B4F-86AC-8BFE19BF9BAB}" type="pres">
      <dgm:prSet presAssocID="{AE55E85B-718B-452E-93B0-5C110FEF5276}" presName="invisiNode" presStyleLbl="node1" presStyleIdx="4" presStyleCnt="9"/>
      <dgm:spPr/>
    </dgm:pt>
    <dgm:pt modelId="{E4F5741A-B711-44B7-B734-6EEFDC2DC64E}" type="pres">
      <dgm:prSet presAssocID="{AE55E85B-718B-452E-93B0-5C110FEF5276}" presName="imagNode" presStyleLbl="fgImgPlac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83A5593B-DB2F-4C33-AFF7-A12129078B68}" type="pres">
      <dgm:prSet presAssocID="{DC404574-BFE6-4B51-983D-6AE4B9750E23}" presName="sibTrans" presStyleLbl="sibTrans2D1" presStyleIdx="0" presStyleCnt="0"/>
      <dgm:spPr/>
    </dgm:pt>
    <dgm:pt modelId="{9FFF678B-F831-4DA5-8D91-306273E4C252}" type="pres">
      <dgm:prSet presAssocID="{F570BEA7-BAFD-468A-B39B-4BD8F822102F}" presName="compNode" presStyleCnt="0"/>
      <dgm:spPr/>
    </dgm:pt>
    <dgm:pt modelId="{BE2993AA-C30E-47CC-9825-F6F5677B9852}" type="pres">
      <dgm:prSet presAssocID="{F570BEA7-BAFD-468A-B39B-4BD8F822102F}" presName="bkgdShape" presStyleLbl="node1" presStyleIdx="5" presStyleCnt="9"/>
      <dgm:spPr/>
    </dgm:pt>
    <dgm:pt modelId="{85D9E214-8B69-4F65-93A0-A5F7962B7A09}" type="pres">
      <dgm:prSet presAssocID="{F570BEA7-BAFD-468A-B39B-4BD8F822102F}" presName="nodeTx" presStyleLbl="node1" presStyleIdx="5" presStyleCnt="9">
        <dgm:presLayoutVars>
          <dgm:bulletEnabled val="1"/>
        </dgm:presLayoutVars>
      </dgm:prSet>
      <dgm:spPr/>
    </dgm:pt>
    <dgm:pt modelId="{728D16F0-BB6C-4F30-8116-3ADFD5D9C871}" type="pres">
      <dgm:prSet presAssocID="{F570BEA7-BAFD-468A-B39B-4BD8F822102F}" presName="invisiNode" presStyleLbl="node1" presStyleIdx="5" presStyleCnt="9"/>
      <dgm:spPr/>
    </dgm:pt>
    <dgm:pt modelId="{D54EAA56-8271-4EB6-80AD-F6E6CC499A77}" type="pres">
      <dgm:prSet presAssocID="{F570BEA7-BAFD-468A-B39B-4BD8F822102F}" presName="imagNode" presStyleLbl="fgImgPlac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1BF330E8-D0F2-45B9-A2CD-62FDC57C7DF7}" type="pres">
      <dgm:prSet presAssocID="{0FD6D247-AF3C-4251-BD33-6AE94B66A386}" presName="sibTrans" presStyleLbl="sibTrans2D1" presStyleIdx="0" presStyleCnt="0"/>
      <dgm:spPr/>
    </dgm:pt>
    <dgm:pt modelId="{198E2D89-F3FF-40AC-B27A-0A48C70CDC03}" type="pres">
      <dgm:prSet presAssocID="{4810352B-95E9-440D-BF5C-2F56FD6147CE}" presName="compNode" presStyleCnt="0"/>
      <dgm:spPr/>
    </dgm:pt>
    <dgm:pt modelId="{D88F8671-112C-4217-99EF-EEF1692223D5}" type="pres">
      <dgm:prSet presAssocID="{4810352B-95E9-440D-BF5C-2F56FD6147CE}" presName="bkgdShape" presStyleLbl="node1" presStyleIdx="6" presStyleCnt="9"/>
      <dgm:spPr/>
    </dgm:pt>
    <dgm:pt modelId="{D3DCBB2F-171D-474D-A49B-84FA4B8BCD3B}" type="pres">
      <dgm:prSet presAssocID="{4810352B-95E9-440D-BF5C-2F56FD6147CE}" presName="nodeTx" presStyleLbl="node1" presStyleIdx="6" presStyleCnt="9">
        <dgm:presLayoutVars>
          <dgm:bulletEnabled val="1"/>
        </dgm:presLayoutVars>
      </dgm:prSet>
      <dgm:spPr/>
    </dgm:pt>
    <dgm:pt modelId="{EEB8A247-A630-435C-A04C-FA62493AD196}" type="pres">
      <dgm:prSet presAssocID="{4810352B-95E9-440D-BF5C-2F56FD6147CE}" presName="invisiNode" presStyleLbl="node1" presStyleIdx="6" presStyleCnt="9"/>
      <dgm:spPr/>
    </dgm:pt>
    <dgm:pt modelId="{2D683978-CB47-4C6D-96CB-CB0E052BE48A}" type="pres">
      <dgm:prSet presAssocID="{4810352B-95E9-440D-BF5C-2F56FD6147CE}" presName="imagNode" presStyleLbl="fgImgPlace1" presStyleIdx="6" presStyleCnt="9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Globe with solid fill"/>
        </a:ext>
      </dgm:extLst>
    </dgm:pt>
    <dgm:pt modelId="{11EAD4E6-1356-48DC-9D3C-B13DF84B4388}" type="pres">
      <dgm:prSet presAssocID="{A48740FA-ABD3-406A-9305-95D84BC4AB71}" presName="sibTrans" presStyleLbl="sibTrans2D1" presStyleIdx="0" presStyleCnt="0"/>
      <dgm:spPr/>
    </dgm:pt>
    <dgm:pt modelId="{72933823-7B78-4F05-A929-E08399B3810B}" type="pres">
      <dgm:prSet presAssocID="{44BCF4A0-9281-49CB-ADE8-0E0EC878422B}" presName="compNode" presStyleCnt="0"/>
      <dgm:spPr/>
    </dgm:pt>
    <dgm:pt modelId="{700C8805-CC9F-4F60-AF99-A11B6CA92E45}" type="pres">
      <dgm:prSet presAssocID="{44BCF4A0-9281-49CB-ADE8-0E0EC878422B}" presName="bkgdShape" presStyleLbl="node1" presStyleIdx="7" presStyleCnt="9"/>
      <dgm:spPr/>
    </dgm:pt>
    <dgm:pt modelId="{EA52814F-6CA5-43C7-9202-5B1AB5719EE9}" type="pres">
      <dgm:prSet presAssocID="{44BCF4A0-9281-49CB-ADE8-0E0EC878422B}" presName="nodeTx" presStyleLbl="node1" presStyleIdx="7" presStyleCnt="9">
        <dgm:presLayoutVars>
          <dgm:bulletEnabled val="1"/>
        </dgm:presLayoutVars>
      </dgm:prSet>
      <dgm:spPr/>
    </dgm:pt>
    <dgm:pt modelId="{071AC1E5-95E2-4079-B86F-601E88E758F2}" type="pres">
      <dgm:prSet presAssocID="{44BCF4A0-9281-49CB-ADE8-0E0EC878422B}" presName="invisiNode" presStyleLbl="node1" presStyleIdx="7" presStyleCnt="9"/>
      <dgm:spPr/>
    </dgm:pt>
    <dgm:pt modelId="{31EEE98E-407E-4A8A-B84C-1A5BCC227064}" type="pres">
      <dgm:prSet presAssocID="{44BCF4A0-9281-49CB-ADE8-0E0EC878422B}" presName="imagNode" presStyleLbl="fgImgPlac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15000" r="-15000"/>
          </a:stretch>
        </a:blipFill>
      </dgm:spPr>
      <dgm:extLst>
        <a:ext uri="{E40237B7-FDA0-4F09-8148-C483321AD2D9}">
          <dgm14:cNvPr xmlns:dgm14="http://schemas.microsoft.com/office/drawing/2010/diagram" id="0" name="" descr="Earth Globe - Asia with solid fill"/>
        </a:ext>
      </dgm:extLst>
    </dgm:pt>
    <dgm:pt modelId="{CDA8B0DC-5D07-4821-A24F-4F0697B75E6D}" type="pres">
      <dgm:prSet presAssocID="{B755148E-5A19-49E6-87AA-0B7DCBB34D44}" presName="sibTrans" presStyleLbl="sibTrans2D1" presStyleIdx="0" presStyleCnt="0"/>
      <dgm:spPr/>
    </dgm:pt>
    <dgm:pt modelId="{3B633070-C6CC-49E5-8D34-0449625BD12B}" type="pres">
      <dgm:prSet presAssocID="{E4E3765C-A0C9-4E05-82B6-62E82D2DDEF0}" presName="compNode" presStyleCnt="0"/>
      <dgm:spPr/>
    </dgm:pt>
    <dgm:pt modelId="{DB2C5A0F-36E4-44D2-9BE5-2C2290A2EEED}" type="pres">
      <dgm:prSet presAssocID="{E4E3765C-A0C9-4E05-82B6-62E82D2DDEF0}" presName="bkgdShape" presStyleLbl="node1" presStyleIdx="8" presStyleCnt="9"/>
      <dgm:spPr/>
    </dgm:pt>
    <dgm:pt modelId="{9E9F93D3-B26D-4002-999E-721D5766696D}" type="pres">
      <dgm:prSet presAssocID="{E4E3765C-A0C9-4E05-82B6-62E82D2DDEF0}" presName="nodeTx" presStyleLbl="node1" presStyleIdx="8" presStyleCnt="9">
        <dgm:presLayoutVars>
          <dgm:bulletEnabled val="1"/>
        </dgm:presLayoutVars>
      </dgm:prSet>
      <dgm:spPr/>
    </dgm:pt>
    <dgm:pt modelId="{E8F530B7-8D9A-429D-B77A-D56F875CAEEF}" type="pres">
      <dgm:prSet presAssocID="{E4E3765C-A0C9-4E05-82B6-62E82D2DDEF0}" presName="invisiNode" presStyleLbl="node1" presStyleIdx="8" presStyleCnt="9"/>
      <dgm:spPr/>
    </dgm:pt>
    <dgm:pt modelId="{1CC96574-00B4-4EFA-9992-CB7042CD71B8}" type="pres">
      <dgm:prSet presAssocID="{E4E3765C-A0C9-4E05-82B6-62E82D2DDEF0}" presName="imagNode" presStyleLbl="fgImgPlac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</dgm:ptLst>
  <dgm:cxnLst>
    <dgm:cxn modelId="{738CF10D-E161-4414-AAE4-19C0135FECA1}" type="presOf" srcId="{64A75C74-F516-4877-A9C2-9E506A7D8554}" destId="{B1D719E7-D3CB-46FD-81A5-4791FED74918}" srcOrd="1" destOrd="0" presId="urn:microsoft.com/office/officeart/2005/8/layout/hList7"/>
    <dgm:cxn modelId="{6C4EC312-9593-49EB-8121-3741511C6F19}" type="presOf" srcId="{0FD6D247-AF3C-4251-BD33-6AE94B66A386}" destId="{1BF330E8-D0F2-45B9-A2CD-62FDC57C7DF7}" srcOrd="0" destOrd="0" presId="urn:microsoft.com/office/officeart/2005/8/layout/hList7"/>
    <dgm:cxn modelId="{E6479B1D-CA3F-4A15-BC38-5BBF1030DBD6}" srcId="{5407CE42-458C-4778-8BB5-A5AA19203E56}" destId="{64A75C74-F516-4877-A9C2-9E506A7D8554}" srcOrd="3" destOrd="0" parTransId="{5564E982-B6A5-491E-9E47-4F28811ACE21}" sibTransId="{40AEA690-F013-4760-AC60-9E4DF60C2398}"/>
    <dgm:cxn modelId="{F5036C1E-599A-4382-BE0E-92D0E97E50F7}" type="presOf" srcId="{B755148E-5A19-49E6-87AA-0B7DCBB34D44}" destId="{CDA8B0DC-5D07-4821-A24F-4F0697B75E6D}" srcOrd="0" destOrd="0" presId="urn:microsoft.com/office/officeart/2005/8/layout/hList7"/>
    <dgm:cxn modelId="{48C3C623-A4C9-40DB-BBF0-D5DA520D78BE}" srcId="{5407CE42-458C-4778-8BB5-A5AA19203E56}" destId="{44BCF4A0-9281-49CB-ADE8-0E0EC878422B}" srcOrd="7" destOrd="0" parTransId="{91698170-98D9-4C44-9117-30EB2D7A2CC6}" sibTransId="{B755148E-5A19-49E6-87AA-0B7DCBB34D44}"/>
    <dgm:cxn modelId="{A0003E28-9591-4366-858E-CACA139F9F43}" srcId="{5407CE42-458C-4778-8BB5-A5AA19203E56}" destId="{4810352B-95E9-440D-BF5C-2F56FD6147CE}" srcOrd="6" destOrd="0" parTransId="{6F868923-8F37-43A4-93D1-30BF8190584C}" sibTransId="{A48740FA-ABD3-406A-9305-95D84BC4AB71}"/>
    <dgm:cxn modelId="{F97A772A-DE8B-4B4B-87C5-C7DA698A9C80}" type="presOf" srcId="{E4E3765C-A0C9-4E05-82B6-62E82D2DDEF0}" destId="{9E9F93D3-B26D-4002-999E-721D5766696D}" srcOrd="1" destOrd="0" presId="urn:microsoft.com/office/officeart/2005/8/layout/hList7"/>
    <dgm:cxn modelId="{A370482F-291A-4DFA-A5D7-042858BA0B13}" type="presOf" srcId="{1547C88F-D287-4977-80A8-09602D3908B1}" destId="{FE3FC9B1-5B81-46ED-B167-B82FC9DD7EC0}" srcOrd="1" destOrd="0" presId="urn:microsoft.com/office/officeart/2005/8/layout/hList7"/>
    <dgm:cxn modelId="{98392033-29D9-4956-989E-F793FC90C47D}" type="presOf" srcId="{F4FED58E-92E3-48BD-82E2-B694183920FF}" destId="{0C73D17B-B45F-427D-94FE-4FF00C094C55}" srcOrd="0" destOrd="0" presId="urn:microsoft.com/office/officeart/2005/8/layout/hList7"/>
    <dgm:cxn modelId="{B5224A37-6F12-4812-A245-BFC1A24235E9}" srcId="{5407CE42-458C-4778-8BB5-A5AA19203E56}" destId="{0DD96239-B1EF-404E-925D-C4055B16059D}" srcOrd="2" destOrd="0" parTransId="{C5C4763C-6C98-4318-8322-F73D01ED70D1}" sibTransId="{A3F3AF12-670F-49ED-9138-33A6AD6406F8}"/>
    <dgm:cxn modelId="{0F1E345B-D44D-40B8-BAA7-E22E591041BA}" type="presOf" srcId="{1547C88F-D287-4977-80A8-09602D3908B1}" destId="{25214718-BF8B-4896-8C1F-1F2756FF4616}" srcOrd="0" destOrd="0" presId="urn:microsoft.com/office/officeart/2005/8/layout/hList7"/>
    <dgm:cxn modelId="{D0F7266D-15CA-4882-8957-0E1EF0D7FF47}" type="presOf" srcId="{4810352B-95E9-440D-BF5C-2F56FD6147CE}" destId="{D3DCBB2F-171D-474D-A49B-84FA4B8BCD3B}" srcOrd="1" destOrd="0" presId="urn:microsoft.com/office/officeart/2005/8/layout/hList7"/>
    <dgm:cxn modelId="{D9515F6F-851D-40F4-BAC0-426633F7E6E9}" srcId="{5407CE42-458C-4778-8BB5-A5AA19203E56}" destId="{E4E3765C-A0C9-4E05-82B6-62E82D2DDEF0}" srcOrd="8" destOrd="0" parTransId="{4E9549BA-7291-4824-B127-2EDDD2098FA3}" sibTransId="{65843961-9A16-4346-9C17-B89A4ED73857}"/>
    <dgm:cxn modelId="{9C947251-F3FF-4F99-8BE0-66C40A269C10}" type="presOf" srcId="{40AEA690-F013-4760-AC60-9E4DF60C2398}" destId="{6A1C3138-0AAD-4D22-8083-52351C54D1E1}" srcOrd="0" destOrd="0" presId="urn:microsoft.com/office/officeart/2005/8/layout/hList7"/>
    <dgm:cxn modelId="{88BE9273-A954-4160-8D79-6487DE690565}" srcId="{5407CE42-458C-4778-8BB5-A5AA19203E56}" destId="{F570BEA7-BAFD-468A-B39B-4BD8F822102F}" srcOrd="5" destOrd="0" parTransId="{BC336CA7-51F3-4CCF-B718-836D394233A5}" sibTransId="{0FD6D247-AF3C-4251-BD33-6AE94B66A386}"/>
    <dgm:cxn modelId="{E338AD74-A3ED-4473-8E96-1A4D0392ABC7}" type="presOf" srcId="{44BCF4A0-9281-49CB-ADE8-0E0EC878422B}" destId="{700C8805-CC9F-4F60-AF99-A11B6CA92E45}" srcOrd="0" destOrd="0" presId="urn:microsoft.com/office/officeart/2005/8/layout/hList7"/>
    <dgm:cxn modelId="{7D2DF554-A1CC-4ABF-9532-2878BC4C648B}" srcId="{5407CE42-458C-4778-8BB5-A5AA19203E56}" destId="{F4FED58E-92E3-48BD-82E2-B694183920FF}" srcOrd="0" destOrd="0" parTransId="{AD4DC426-F8ED-429A-9FB9-05AC8012304E}" sibTransId="{51EEE346-EDA5-4EE1-BBFE-9C2C02D140F1}"/>
    <dgm:cxn modelId="{6901FB78-E9CA-4D22-8582-092A3D195352}" type="presOf" srcId="{F570BEA7-BAFD-468A-B39B-4BD8F822102F}" destId="{BE2993AA-C30E-47CC-9825-F6F5677B9852}" srcOrd="0" destOrd="0" presId="urn:microsoft.com/office/officeart/2005/8/layout/hList7"/>
    <dgm:cxn modelId="{764B485A-E425-4941-A843-93B2CEDC2D36}" type="presOf" srcId="{A3F3AF12-670F-49ED-9138-33A6AD6406F8}" destId="{C28390F6-7BDD-4F88-AA34-CDEBA264AA59}" srcOrd="0" destOrd="0" presId="urn:microsoft.com/office/officeart/2005/8/layout/hList7"/>
    <dgm:cxn modelId="{085E6281-4B5D-4382-9817-EC36E7A795E2}" type="presOf" srcId="{F4FED58E-92E3-48BD-82E2-B694183920FF}" destId="{32232B13-39BF-46D3-AFEA-2FBE3D454F69}" srcOrd="1" destOrd="0" presId="urn:microsoft.com/office/officeart/2005/8/layout/hList7"/>
    <dgm:cxn modelId="{7030CE8A-EC3E-4850-9937-7F312A5F397F}" type="presOf" srcId="{F570BEA7-BAFD-468A-B39B-4BD8F822102F}" destId="{85D9E214-8B69-4F65-93A0-A5F7962B7A09}" srcOrd="1" destOrd="0" presId="urn:microsoft.com/office/officeart/2005/8/layout/hList7"/>
    <dgm:cxn modelId="{9DF6D28B-4679-4120-9FE4-264430ECCE1C}" type="presOf" srcId="{4810352B-95E9-440D-BF5C-2F56FD6147CE}" destId="{D88F8671-112C-4217-99EF-EEF1692223D5}" srcOrd="0" destOrd="0" presId="urn:microsoft.com/office/officeart/2005/8/layout/hList7"/>
    <dgm:cxn modelId="{3090E58D-9227-4429-A982-90B1B7C39D6A}" srcId="{5407CE42-458C-4778-8BB5-A5AA19203E56}" destId="{1547C88F-D287-4977-80A8-09602D3908B1}" srcOrd="1" destOrd="0" parTransId="{989A21A9-7D8E-41E9-AD05-BB90CA17892D}" sibTransId="{4F72B3E8-8ABD-4A62-A295-B15EAAD3A22D}"/>
    <dgm:cxn modelId="{C12CD48F-52D7-4E43-8686-B4D3E20419FD}" type="presOf" srcId="{0DD96239-B1EF-404E-925D-C4055B16059D}" destId="{C8756DA6-7059-4F31-9D10-AF0804218831}" srcOrd="1" destOrd="0" presId="urn:microsoft.com/office/officeart/2005/8/layout/hList7"/>
    <dgm:cxn modelId="{870EA4A2-D6AF-4637-99AA-6A8877F2E816}" type="presOf" srcId="{E4E3765C-A0C9-4E05-82B6-62E82D2DDEF0}" destId="{DB2C5A0F-36E4-44D2-9BE5-2C2290A2EEED}" srcOrd="0" destOrd="0" presId="urn:microsoft.com/office/officeart/2005/8/layout/hList7"/>
    <dgm:cxn modelId="{6CD036AC-FB71-4863-A0FF-41CB6AD2F5EE}" srcId="{5407CE42-458C-4778-8BB5-A5AA19203E56}" destId="{AE55E85B-718B-452E-93B0-5C110FEF5276}" srcOrd="4" destOrd="0" parTransId="{F6616DAB-02DD-46F0-B616-34073CD115CB}" sibTransId="{DC404574-BFE6-4B51-983D-6AE4B9750E23}"/>
    <dgm:cxn modelId="{3A1CCDB3-BEDA-48CD-AA63-A6903D004A4E}" type="presOf" srcId="{AE55E85B-718B-452E-93B0-5C110FEF5276}" destId="{8AEF7089-A8B3-4B91-8FA9-74DBACC11B82}" srcOrd="0" destOrd="0" presId="urn:microsoft.com/office/officeart/2005/8/layout/hList7"/>
    <dgm:cxn modelId="{28B368CB-8F87-4E58-A60B-1CF5AF0E2A63}" type="presOf" srcId="{DC404574-BFE6-4B51-983D-6AE4B9750E23}" destId="{83A5593B-DB2F-4C33-AFF7-A12129078B68}" srcOrd="0" destOrd="0" presId="urn:microsoft.com/office/officeart/2005/8/layout/hList7"/>
    <dgm:cxn modelId="{EAA494D5-AF8B-4EA8-95C6-3661DB39F553}" type="presOf" srcId="{AE55E85B-718B-452E-93B0-5C110FEF5276}" destId="{C68574DB-4D03-476A-B904-85749C680F00}" srcOrd="1" destOrd="0" presId="urn:microsoft.com/office/officeart/2005/8/layout/hList7"/>
    <dgm:cxn modelId="{2E8BB4D6-A0C3-481F-A175-1821D7377591}" type="presOf" srcId="{5407CE42-458C-4778-8BB5-A5AA19203E56}" destId="{B310CB58-95E2-4BB9-840F-A54D61AFD9D9}" srcOrd="0" destOrd="0" presId="urn:microsoft.com/office/officeart/2005/8/layout/hList7"/>
    <dgm:cxn modelId="{299466D7-761B-4118-941F-FCC6C8F36BAD}" type="presOf" srcId="{51EEE346-EDA5-4EE1-BBFE-9C2C02D140F1}" destId="{B2AEF610-4288-413C-8C73-177AD339F0F8}" srcOrd="0" destOrd="0" presId="urn:microsoft.com/office/officeart/2005/8/layout/hList7"/>
    <dgm:cxn modelId="{20503BDC-1461-4C9A-845D-EF2A3A9BF13C}" type="presOf" srcId="{0DD96239-B1EF-404E-925D-C4055B16059D}" destId="{2EA31165-9E7A-4AB3-BF75-94B3797C1D68}" srcOrd="0" destOrd="0" presId="urn:microsoft.com/office/officeart/2005/8/layout/hList7"/>
    <dgm:cxn modelId="{D8A6A8E0-61CD-4D21-AEBA-07F80421DC9A}" type="presOf" srcId="{A48740FA-ABD3-406A-9305-95D84BC4AB71}" destId="{11EAD4E6-1356-48DC-9D3C-B13DF84B4388}" srcOrd="0" destOrd="0" presId="urn:microsoft.com/office/officeart/2005/8/layout/hList7"/>
    <dgm:cxn modelId="{362227E4-3994-4524-98A5-1146FB49FEA0}" type="presOf" srcId="{64A75C74-F516-4877-A9C2-9E506A7D8554}" destId="{AD29268D-EFA0-4594-AD3C-A13A6E8281D1}" srcOrd="0" destOrd="0" presId="urn:microsoft.com/office/officeart/2005/8/layout/hList7"/>
    <dgm:cxn modelId="{D09AFBEE-4849-4EFC-B131-6318603113F1}" type="presOf" srcId="{4F72B3E8-8ABD-4A62-A295-B15EAAD3A22D}" destId="{0C3E88FD-8B60-49BF-B730-32F898ADFE2B}" srcOrd="0" destOrd="0" presId="urn:microsoft.com/office/officeart/2005/8/layout/hList7"/>
    <dgm:cxn modelId="{FB3939FB-263B-4273-9401-A73202F07D58}" type="presOf" srcId="{44BCF4A0-9281-49CB-ADE8-0E0EC878422B}" destId="{EA52814F-6CA5-43C7-9202-5B1AB5719EE9}" srcOrd="1" destOrd="0" presId="urn:microsoft.com/office/officeart/2005/8/layout/hList7"/>
    <dgm:cxn modelId="{9B1BF1D8-4652-4B67-9B86-76B6363FDFDC}" type="presParOf" srcId="{B310CB58-95E2-4BB9-840F-A54D61AFD9D9}" destId="{81DDB5DF-BA7D-4B7C-AB01-424E9F62FA96}" srcOrd="0" destOrd="0" presId="urn:microsoft.com/office/officeart/2005/8/layout/hList7"/>
    <dgm:cxn modelId="{C29975C4-1B8A-42B8-86DC-26645985BD95}" type="presParOf" srcId="{B310CB58-95E2-4BB9-840F-A54D61AFD9D9}" destId="{D88D375F-7695-4337-B586-DA63F62C0402}" srcOrd="1" destOrd="0" presId="urn:microsoft.com/office/officeart/2005/8/layout/hList7"/>
    <dgm:cxn modelId="{FBC4BC80-1E88-415B-BB6B-0ED91EC864C4}" type="presParOf" srcId="{D88D375F-7695-4337-B586-DA63F62C0402}" destId="{46D9D1BE-8446-4543-8CE2-32FE530C135D}" srcOrd="0" destOrd="0" presId="urn:microsoft.com/office/officeart/2005/8/layout/hList7"/>
    <dgm:cxn modelId="{A37B5CBF-3F63-467D-AC86-F2842318D111}" type="presParOf" srcId="{46D9D1BE-8446-4543-8CE2-32FE530C135D}" destId="{0C73D17B-B45F-427D-94FE-4FF00C094C55}" srcOrd="0" destOrd="0" presId="urn:microsoft.com/office/officeart/2005/8/layout/hList7"/>
    <dgm:cxn modelId="{ED2039D6-7949-4B9C-98FB-FF87CEFEF728}" type="presParOf" srcId="{46D9D1BE-8446-4543-8CE2-32FE530C135D}" destId="{32232B13-39BF-46D3-AFEA-2FBE3D454F69}" srcOrd="1" destOrd="0" presId="urn:microsoft.com/office/officeart/2005/8/layout/hList7"/>
    <dgm:cxn modelId="{DC2334AD-15F7-4624-BF06-316ADB5030FD}" type="presParOf" srcId="{46D9D1BE-8446-4543-8CE2-32FE530C135D}" destId="{44966700-09E5-43CC-8E42-061401277F8F}" srcOrd="2" destOrd="0" presId="urn:microsoft.com/office/officeart/2005/8/layout/hList7"/>
    <dgm:cxn modelId="{325A83FA-E577-473B-BE81-7E01DD7EE2AD}" type="presParOf" srcId="{46D9D1BE-8446-4543-8CE2-32FE530C135D}" destId="{4A4D9762-B9A7-4078-AD5F-F7D31D1DBEED}" srcOrd="3" destOrd="0" presId="urn:microsoft.com/office/officeart/2005/8/layout/hList7"/>
    <dgm:cxn modelId="{7B82B7C7-C915-48F3-B1A1-599942BB7BFC}" type="presParOf" srcId="{D88D375F-7695-4337-B586-DA63F62C0402}" destId="{B2AEF610-4288-413C-8C73-177AD339F0F8}" srcOrd="1" destOrd="0" presId="urn:microsoft.com/office/officeart/2005/8/layout/hList7"/>
    <dgm:cxn modelId="{8029A385-09F3-44DC-9142-AB3C1770A112}" type="presParOf" srcId="{D88D375F-7695-4337-B586-DA63F62C0402}" destId="{89523D59-AB40-4A22-B0DF-E46B9B97AD04}" srcOrd="2" destOrd="0" presId="urn:microsoft.com/office/officeart/2005/8/layout/hList7"/>
    <dgm:cxn modelId="{C1AB65E4-1414-49AB-BE2B-FAC074EC2909}" type="presParOf" srcId="{89523D59-AB40-4A22-B0DF-E46B9B97AD04}" destId="{25214718-BF8B-4896-8C1F-1F2756FF4616}" srcOrd="0" destOrd="0" presId="urn:microsoft.com/office/officeart/2005/8/layout/hList7"/>
    <dgm:cxn modelId="{90578B35-5758-496F-B766-7BF6E7864B66}" type="presParOf" srcId="{89523D59-AB40-4A22-B0DF-E46B9B97AD04}" destId="{FE3FC9B1-5B81-46ED-B167-B82FC9DD7EC0}" srcOrd="1" destOrd="0" presId="urn:microsoft.com/office/officeart/2005/8/layout/hList7"/>
    <dgm:cxn modelId="{C54A21CF-1EC0-4D8A-B430-452042675BEE}" type="presParOf" srcId="{89523D59-AB40-4A22-B0DF-E46B9B97AD04}" destId="{E84E7051-7D9F-4E79-882E-B0979021C875}" srcOrd="2" destOrd="0" presId="urn:microsoft.com/office/officeart/2005/8/layout/hList7"/>
    <dgm:cxn modelId="{972EAFC6-28D7-4D82-9258-992627A0621B}" type="presParOf" srcId="{89523D59-AB40-4A22-B0DF-E46B9B97AD04}" destId="{C9B7AD20-B731-4A5A-82F5-C99C23C7D093}" srcOrd="3" destOrd="0" presId="urn:microsoft.com/office/officeart/2005/8/layout/hList7"/>
    <dgm:cxn modelId="{9A9A3262-4F68-46A7-8ABE-7285627D0673}" type="presParOf" srcId="{D88D375F-7695-4337-B586-DA63F62C0402}" destId="{0C3E88FD-8B60-49BF-B730-32F898ADFE2B}" srcOrd="3" destOrd="0" presId="urn:microsoft.com/office/officeart/2005/8/layout/hList7"/>
    <dgm:cxn modelId="{92AF4D19-3EE2-4B69-AB4E-BEB64AEABF1E}" type="presParOf" srcId="{D88D375F-7695-4337-B586-DA63F62C0402}" destId="{3AB6D7BE-A2BC-48E4-90B7-AA53FACAB430}" srcOrd="4" destOrd="0" presId="urn:microsoft.com/office/officeart/2005/8/layout/hList7"/>
    <dgm:cxn modelId="{7C55ACB7-0FB4-4198-9508-C24435AB9C4E}" type="presParOf" srcId="{3AB6D7BE-A2BC-48E4-90B7-AA53FACAB430}" destId="{2EA31165-9E7A-4AB3-BF75-94B3797C1D68}" srcOrd="0" destOrd="0" presId="urn:microsoft.com/office/officeart/2005/8/layout/hList7"/>
    <dgm:cxn modelId="{BED238FA-5676-479D-A3A6-ADE727F983E2}" type="presParOf" srcId="{3AB6D7BE-A2BC-48E4-90B7-AA53FACAB430}" destId="{C8756DA6-7059-4F31-9D10-AF0804218831}" srcOrd="1" destOrd="0" presId="urn:microsoft.com/office/officeart/2005/8/layout/hList7"/>
    <dgm:cxn modelId="{E4315F8F-FB7B-45E6-A67D-D4C8D32E406A}" type="presParOf" srcId="{3AB6D7BE-A2BC-48E4-90B7-AA53FACAB430}" destId="{4780E8EE-4329-4562-AFFE-954515ABD80C}" srcOrd="2" destOrd="0" presId="urn:microsoft.com/office/officeart/2005/8/layout/hList7"/>
    <dgm:cxn modelId="{AF91AA2D-69EC-4196-B42F-3F0587E2B570}" type="presParOf" srcId="{3AB6D7BE-A2BC-48E4-90B7-AA53FACAB430}" destId="{D57DE03B-A865-4A88-972F-24F2C514F41C}" srcOrd="3" destOrd="0" presId="urn:microsoft.com/office/officeart/2005/8/layout/hList7"/>
    <dgm:cxn modelId="{3E67FD7F-68D9-47E6-909A-60B1D780D10A}" type="presParOf" srcId="{D88D375F-7695-4337-B586-DA63F62C0402}" destId="{C28390F6-7BDD-4F88-AA34-CDEBA264AA59}" srcOrd="5" destOrd="0" presId="urn:microsoft.com/office/officeart/2005/8/layout/hList7"/>
    <dgm:cxn modelId="{7F079F1C-02F9-4F49-AC4B-CF4DEE0FA591}" type="presParOf" srcId="{D88D375F-7695-4337-B586-DA63F62C0402}" destId="{8977C308-105E-4698-9E41-01756F122BBD}" srcOrd="6" destOrd="0" presId="urn:microsoft.com/office/officeart/2005/8/layout/hList7"/>
    <dgm:cxn modelId="{CBF59264-3465-4CB7-AC36-64116FB99A80}" type="presParOf" srcId="{8977C308-105E-4698-9E41-01756F122BBD}" destId="{AD29268D-EFA0-4594-AD3C-A13A6E8281D1}" srcOrd="0" destOrd="0" presId="urn:microsoft.com/office/officeart/2005/8/layout/hList7"/>
    <dgm:cxn modelId="{8DC835EB-3AC2-4084-8150-B2C0DB5C2920}" type="presParOf" srcId="{8977C308-105E-4698-9E41-01756F122BBD}" destId="{B1D719E7-D3CB-46FD-81A5-4791FED74918}" srcOrd="1" destOrd="0" presId="urn:microsoft.com/office/officeart/2005/8/layout/hList7"/>
    <dgm:cxn modelId="{9C1143D5-3136-4E22-B1F6-9D49EF02D7E0}" type="presParOf" srcId="{8977C308-105E-4698-9E41-01756F122BBD}" destId="{109ED0AA-4F4D-4507-8FB1-B450E7A8F3FB}" srcOrd="2" destOrd="0" presId="urn:microsoft.com/office/officeart/2005/8/layout/hList7"/>
    <dgm:cxn modelId="{66BBB855-A96D-4AEE-9EA5-457EA5C1438A}" type="presParOf" srcId="{8977C308-105E-4698-9E41-01756F122BBD}" destId="{CAF94CB0-5BD9-4FF0-953E-6B4161525818}" srcOrd="3" destOrd="0" presId="urn:microsoft.com/office/officeart/2005/8/layout/hList7"/>
    <dgm:cxn modelId="{F3402861-DD9A-42B6-B143-C0051DFAED93}" type="presParOf" srcId="{D88D375F-7695-4337-B586-DA63F62C0402}" destId="{6A1C3138-0AAD-4D22-8083-52351C54D1E1}" srcOrd="7" destOrd="0" presId="urn:microsoft.com/office/officeart/2005/8/layout/hList7"/>
    <dgm:cxn modelId="{278239AA-C710-4255-BF76-290C1CD0E271}" type="presParOf" srcId="{D88D375F-7695-4337-B586-DA63F62C0402}" destId="{AA75087F-7DCE-4803-ABD5-7FCAE00D5D71}" srcOrd="8" destOrd="0" presId="urn:microsoft.com/office/officeart/2005/8/layout/hList7"/>
    <dgm:cxn modelId="{2127F8EB-7248-41ED-81C1-EE52B5902C3D}" type="presParOf" srcId="{AA75087F-7DCE-4803-ABD5-7FCAE00D5D71}" destId="{8AEF7089-A8B3-4B91-8FA9-74DBACC11B82}" srcOrd="0" destOrd="0" presId="urn:microsoft.com/office/officeart/2005/8/layout/hList7"/>
    <dgm:cxn modelId="{1EBC10FB-390C-4BCB-86A5-C36EA87FC791}" type="presParOf" srcId="{AA75087F-7DCE-4803-ABD5-7FCAE00D5D71}" destId="{C68574DB-4D03-476A-B904-85749C680F00}" srcOrd="1" destOrd="0" presId="urn:microsoft.com/office/officeart/2005/8/layout/hList7"/>
    <dgm:cxn modelId="{D5C0D5E9-F6E7-4A77-B075-AF6E73FE2D4F}" type="presParOf" srcId="{AA75087F-7DCE-4803-ABD5-7FCAE00D5D71}" destId="{2D016682-EE62-4B4F-86AC-8BFE19BF9BAB}" srcOrd="2" destOrd="0" presId="urn:microsoft.com/office/officeart/2005/8/layout/hList7"/>
    <dgm:cxn modelId="{38431A39-9C40-4CB2-B225-7BB14587B9C7}" type="presParOf" srcId="{AA75087F-7DCE-4803-ABD5-7FCAE00D5D71}" destId="{E4F5741A-B711-44B7-B734-6EEFDC2DC64E}" srcOrd="3" destOrd="0" presId="urn:microsoft.com/office/officeart/2005/8/layout/hList7"/>
    <dgm:cxn modelId="{DF595082-1125-42B6-BB42-D168438C153C}" type="presParOf" srcId="{D88D375F-7695-4337-B586-DA63F62C0402}" destId="{83A5593B-DB2F-4C33-AFF7-A12129078B68}" srcOrd="9" destOrd="0" presId="urn:microsoft.com/office/officeart/2005/8/layout/hList7"/>
    <dgm:cxn modelId="{AA7633D3-4A1E-46B5-BD82-EE886C679A4F}" type="presParOf" srcId="{D88D375F-7695-4337-B586-DA63F62C0402}" destId="{9FFF678B-F831-4DA5-8D91-306273E4C252}" srcOrd="10" destOrd="0" presId="urn:microsoft.com/office/officeart/2005/8/layout/hList7"/>
    <dgm:cxn modelId="{1B1F3510-7165-4F5A-90F3-8B2CE41CFF1D}" type="presParOf" srcId="{9FFF678B-F831-4DA5-8D91-306273E4C252}" destId="{BE2993AA-C30E-47CC-9825-F6F5677B9852}" srcOrd="0" destOrd="0" presId="urn:microsoft.com/office/officeart/2005/8/layout/hList7"/>
    <dgm:cxn modelId="{B8A8F3F5-3485-41CD-A0AF-1C69E3FE5B07}" type="presParOf" srcId="{9FFF678B-F831-4DA5-8D91-306273E4C252}" destId="{85D9E214-8B69-4F65-93A0-A5F7962B7A09}" srcOrd="1" destOrd="0" presId="urn:microsoft.com/office/officeart/2005/8/layout/hList7"/>
    <dgm:cxn modelId="{4932440D-B0FD-4493-9B2F-7CD9AFB15724}" type="presParOf" srcId="{9FFF678B-F831-4DA5-8D91-306273E4C252}" destId="{728D16F0-BB6C-4F30-8116-3ADFD5D9C871}" srcOrd="2" destOrd="0" presId="urn:microsoft.com/office/officeart/2005/8/layout/hList7"/>
    <dgm:cxn modelId="{CE24D267-83F9-487F-A729-E14AAFE581D1}" type="presParOf" srcId="{9FFF678B-F831-4DA5-8D91-306273E4C252}" destId="{D54EAA56-8271-4EB6-80AD-F6E6CC499A77}" srcOrd="3" destOrd="0" presId="urn:microsoft.com/office/officeart/2005/8/layout/hList7"/>
    <dgm:cxn modelId="{BADBDE6C-D533-48C4-BE85-DF0F40BC6A25}" type="presParOf" srcId="{D88D375F-7695-4337-B586-DA63F62C0402}" destId="{1BF330E8-D0F2-45B9-A2CD-62FDC57C7DF7}" srcOrd="11" destOrd="0" presId="urn:microsoft.com/office/officeart/2005/8/layout/hList7"/>
    <dgm:cxn modelId="{FB9B9DBC-A57A-4FC2-A919-DE696E628120}" type="presParOf" srcId="{D88D375F-7695-4337-B586-DA63F62C0402}" destId="{198E2D89-F3FF-40AC-B27A-0A48C70CDC03}" srcOrd="12" destOrd="0" presId="urn:microsoft.com/office/officeart/2005/8/layout/hList7"/>
    <dgm:cxn modelId="{C9F492B9-19C7-4198-9040-ABCBF998CD41}" type="presParOf" srcId="{198E2D89-F3FF-40AC-B27A-0A48C70CDC03}" destId="{D88F8671-112C-4217-99EF-EEF1692223D5}" srcOrd="0" destOrd="0" presId="urn:microsoft.com/office/officeart/2005/8/layout/hList7"/>
    <dgm:cxn modelId="{A4FD9C1A-2CE3-4848-AB77-66389F8B1130}" type="presParOf" srcId="{198E2D89-F3FF-40AC-B27A-0A48C70CDC03}" destId="{D3DCBB2F-171D-474D-A49B-84FA4B8BCD3B}" srcOrd="1" destOrd="0" presId="urn:microsoft.com/office/officeart/2005/8/layout/hList7"/>
    <dgm:cxn modelId="{C24DCF96-7C9B-42DA-9526-061894983866}" type="presParOf" srcId="{198E2D89-F3FF-40AC-B27A-0A48C70CDC03}" destId="{EEB8A247-A630-435C-A04C-FA62493AD196}" srcOrd="2" destOrd="0" presId="urn:microsoft.com/office/officeart/2005/8/layout/hList7"/>
    <dgm:cxn modelId="{72A9FC53-7B83-46D7-8A9E-38D5BF1CE7F5}" type="presParOf" srcId="{198E2D89-F3FF-40AC-B27A-0A48C70CDC03}" destId="{2D683978-CB47-4C6D-96CB-CB0E052BE48A}" srcOrd="3" destOrd="0" presId="urn:microsoft.com/office/officeart/2005/8/layout/hList7"/>
    <dgm:cxn modelId="{65B034EC-579C-4CF0-9B12-A943B8592F76}" type="presParOf" srcId="{D88D375F-7695-4337-B586-DA63F62C0402}" destId="{11EAD4E6-1356-48DC-9D3C-B13DF84B4388}" srcOrd="13" destOrd="0" presId="urn:microsoft.com/office/officeart/2005/8/layout/hList7"/>
    <dgm:cxn modelId="{DE317AB8-1C0A-4623-B563-4D7F733220AE}" type="presParOf" srcId="{D88D375F-7695-4337-B586-DA63F62C0402}" destId="{72933823-7B78-4F05-A929-E08399B3810B}" srcOrd="14" destOrd="0" presId="urn:microsoft.com/office/officeart/2005/8/layout/hList7"/>
    <dgm:cxn modelId="{61E97258-B9A7-4213-ADA0-C71B9034D7BE}" type="presParOf" srcId="{72933823-7B78-4F05-A929-E08399B3810B}" destId="{700C8805-CC9F-4F60-AF99-A11B6CA92E45}" srcOrd="0" destOrd="0" presId="urn:microsoft.com/office/officeart/2005/8/layout/hList7"/>
    <dgm:cxn modelId="{DA65270E-50CD-42F6-96C1-FCF08072A11B}" type="presParOf" srcId="{72933823-7B78-4F05-A929-E08399B3810B}" destId="{EA52814F-6CA5-43C7-9202-5B1AB5719EE9}" srcOrd="1" destOrd="0" presId="urn:microsoft.com/office/officeart/2005/8/layout/hList7"/>
    <dgm:cxn modelId="{5937692A-2A1B-43F7-A650-E69B89416B03}" type="presParOf" srcId="{72933823-7B78-4F05-A929-E08399B3810B}" destId="{071AC1E5-95E2-4079-B86F-601E88E758F2}" srcOrd="2" destOrd="0" presId="urn:microsoft.com/office/officeart/2005/8/layout/hList7"/>
    <dgm:cxn modelId="{4AA0059C-D157-4397-A429-91E29DCCFB18}" type="presParOf" srcId="{72933823-7B78-4F05-A929-E08399B3810B}" destId="{31EEE98E-407E-4A8A-B84C-1A5BCC227064}" srcOrd="3" destOrd="0" presId="urn:microsoft.com/office/officeart/2005/8/layout/hList7"/>
    <dgm:cxn modelId="{CB9BF55C-D981-444F-9B2E-F3340E71BD6B}" type="presParOf" srcId="{D88D375F-7695-4337-B586-DA63F62C0402}" destId="{CDA8B0DC-5D07-4821-A24F-4F0697B75E6D}" srcOrd="15" destOrd="0" presId="urn:microsoft.com/office/officeart/2005/8/layout/hList7"/>
    <dgm:cxn modelId="{6DB74D82-56CF-445B-AE31-CB04029DF134}" type="presParOf" srcId="{D88D375F-7695-4337-B586-DA63F62C0402}" destId="{3B633070-C6CC-49E5-8D34-0449625BD12B}" srcOrd="16" destOrd="0" presId="urn:microsoft.com/office/officeart/2005/8/layout/hList7"/>
    <dgm:cxn modelId="{50C53D56-B1D7-4FFA-B378-4C8C6A658330}" type="presParOf" srcId="{3B633070-C6CC-49E5-8D34-0449625BD12B}" destId="{DB2C5A0F-36E4-44D2-9BE5-2C2290A2EEED}" srcOrd="0" destOrd="0" presId="urn:microsoft.com/office/officeart/2005/8/layout/hList7"/>
    <dgm:cxn modelId="{C7C3640B-138A-4969-85BC-8669AE33A168}" type="presParOf" srcId="{3B633070-C6CC-49E5-8D34-0449625BD12B}" destId="{9E9F93D3-B26D-4002-999E-721D5766696D}" srcOrd="1" destOrd="0" presId="urn:microsoft.com/office/officeart/2005/8/layout/hList7"/>
    <dgm:cxn modelId="{FA02D00E-0632-406C-8C41-B276FC1A843F}" type="presParOf" srcId="{3B633070-C6CC-49E5-8D34-0449625BD12B}" destId="{E8F530B7-8D9A-429D-B77A-D56F875CAEEF}" srcOrd="2" destOrd="0" presId="urn:microsoft.com/office/officeart/2005/8/layout/hList7"/>
    <dgm:cxn modelId="{1483E209-160E-45F7-AFA0-51B8E71E3C6F}" type="presParOf" srcId="{3B633070-C6CC-49E5-8D34-0449625BD12B}" destId="{1CC96574-00B4-4EFA-9992-CB7042CD71B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981B55-A83F-4390-AAB0-7500E14F40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98E0C1-5E31-4C71-9423-8699D27110F3}">
      <dgm:prSet phldrT="[Text]" custT="1"/>
      <dgm:spPr/>
      <dgm:t>
        <a:bodyPr/>
        <a:lstStyle/>
        <a:p>
          <a:r>
            <a:rPr lang="en-US" sz="2000" dirty="0"/>
            <a:t>IoT Based Device</a:t>
          </a:r>
        </a:p>
      </dgm:t>
    </dgm:pt>
    <dgm:pt modelId="{A316FE30-9E21-4669-9AC5-0AB81C0C64B2}" type="parTrans" cxnId="{73301CB9-BBD7-4462-BDD5-6B2B89A6AE82}">
      <dgm:prSet/>
      <dgm:spPr/>
      <dgm:t>
        <a:bodyPr/>
        <a:lstStyle/>
        <a:p>
          <a:endParaRPr lang="en-US"/>
        </a:p>
      </dgm:t>
    </dgm:pt>
    <dgm:pt modelId="{839D360D-367C-4ECA-BD8A-40A4CE145D18}" type="sibTrans" cxnId="{73301CB9-BBD7-4462-BDD5-6B2B89A6AE82}">
      <dgm:prSet/>
      <dgm:spPr/>
      <dgm:t>
        <a:bodyPr/>
        <a:lstStyle/>
        <a:p>
          <a:endParaRPr lang="en-US"/>
        </a:p>
      </dgm:t>
    </dgm:pt>
    <dgm:pt modelId="{75729C78-7C53-4F14-9F53-07B9605D1BC9}">
      <dgm:prSet phldrT="[Text]"/>
      <dgm:spPr/>
      <dgm:t>
        <a:bodyPr/>
        <a:lstStyle/>
        <a:p>
          <a:r>
            <a:rPr lang="en-US" dirty="0"/>
            <a:t>Detects CO, PM2.5, temperature, humidity, CO2, VOCs.</a:t>
          </a:r>
        </a:p>
      </dgm:t>
    </dgm:pt>
    <dgm:pt modelId="{6D93C443-7194-43B7-9287-8085EED58C5C}" type="parTrans" cxnId="{C53ED2A6-0234-4D09-B09C-7EE693D6CF68}">
      <dgm:prSet/>
      <dgm:spPr/>
      <dgm:t>
        <a:bodyPr/>
        <a:lstStyle/>
        <a:p>
          <a:endParaRPr lang="en-US"/>
        </a:p>
      </dgm:t>
    </dgm:pt>
    <dgm:pt modelId="{8D0C64F7-EC3C-4F32-9561-88FB28467BB1}" type="sibTrans" cxnId="{C53ED2A6-0234-4D09-B09C-7EE693D6CF68}">
      <dgm:prSet/>
      <dgm:spPr/>
      <dgm:t>
        <a:bodyPr/>
        <a:lstStyle/>
        <a:p>
          <a:endParaRPr lang="en-US"/>
        </a:p>
      </dgm:t>
    </dgm:pt>
    <dgm:pt modelId="{018A0AE9-2E91-4C71-8FDA-C8AD11882131}">
      <dgm:prSet phldrT="[Text]"/>
      <dgm:spPr/>
      <dgm:t>
        <a:bodyPr/>
        <a:lstStyle/>
        <a:p>
          <a:r>
            <a:rPr lang="en-US" dirty="0"/>
            <a:t>Sends data through communication module to phone.</a:t>
          </a:r>
        </a:p>
      </dgm:t>
    </dgm:pt>
    <dgm:pt modelId="{61568B9E-89D0-4491-AFB8-118F547D86C5}" type="parTrans" cxnId="{6DE65A84-CE9D-48A5-87C3-957E707AAF03}">
      <dgm:prSet/>
      <dgm:spPr/>
      <dgm:t>
        <a:bodyPr/>
        <a:lstStyle/>
        <a:p>
          <a:endParaRPr lang="en-US"/>
        </a:p>
      </dgm:t>
    </dgm:pt>
    <dgm:pt modelId="{9DA527C8-07B0-449A-AE39-3B991C091D4F}" type="sibTrans" cxnId="{6DE65A84-CE9D-48A5-87C3-957E707AAF03}">
      <dgm:prSet/>
      <dgm:spPr/>
      <dgm:t>
        <a:bodyPr/>
        <a:lstStyle/>
        <a:p>
          <a:endParaRPr lang="en-US"/>
        </a:p>
      </dgm:t>
    </dgm:pt>
    <dgm:pt modelId="{C21CC4DF-2D8A-4021-A449-B133565990B8}">
      <dgm:prSet phldrT="[Text]"/>
      <dgm:spPr/>
      <dgm:t>
        <a:bodyPr/>
        <a:lstStyle/>
        <a:p>
          <a:r>
            <a:rPr lang="en-US" dirty="0"/>
            <a:t>The phone receives data through a server and updates the data to an IoT based application called Blynk.</a:t>
          </a:r>
        </a:p>
      </dgm:t>
    </dgm:pt>
    <dgm:pt modelId="{64CDCB92-756B-41A9-8D79-3327C844D53B}" type="parTrans" cxnId="{5FB3B0DB-1CB4-4314-A004-93D22F610B9F}">
      <dgm:prSet/>
      <dgm:spPr/>
      <dgm:t>
        <a:bodyPr/>
        <a:lstStyle/>
        <a:p>
          <a:endParaRPr lang="en-US"/>
        </a:p>
      </dgm:t>
    </dgm:pt>
    <dgm:pt modelId="{AFC49761-73D4-4BAA-86E7-4F226B41A3B5}" type="sibTrans" cxnId="{5FB3B0DB-1CB4-4314-A004-93D22F610B9F}">
      <dgm:prSet/>
      <dgm:spPr/>
      <dgm:t>
        <a:bodyPr/>
        <a:lstStyle/>
        <a:p>
          <a:endParaRPr lang="en-US"/>
        </a:p>
      </dgm:t>
    </dgm:pt>
    <dgm:pt modelId="{768E03ED-6AA5-4F1A-BFA6-78CBFC9B622D}">
      <dgm:prSet phldrT="[Text]"/>
      <dgm:spPr/>
      <dgm:t>
        <a:bodyPr/>
        <a:lstStyle/>
        <a:p>
          <a:r>
            <a:rPr lang="en-US" dirty="0"/>
            <a:t>User</a:t>
          </a:r>
          <a:r>
            <a:rPr lang="en-US" baseline="0" dirty="0"/>
            <a:t> gets to monitor remotely through application. Blynk also delivers monthly reports to the users.</a:t>
          </a:r>
          <a:endParaRPr lang="en-US" dirty="0"/>
        </a:p>
      </dgm:t>
    </dgm:pt>
    <dgm:pt modelId="{C061824F-BC08-495D-816A-1B31BFE5F585}" type="parTrans" cxnId="{D6F12DEA-3982-4B5B-BE8A-2B67B6B872B7}">
      <dgm:prSet/>
      <dgm:spPr/>
      <dgm:t>
        <a:bodyPr/>
        <a:lstStyle/>
        <a:p>
          <a:endParaRPr lang="en-US"/>
        </a:p>
      </dgm:t>
    </dgm:pt>
    <dgm:pt modelId="{E64BED20-4994-42C3-8B6E-663FBA7124B4}" type="sibTrans" cxnId="{D6F12DEA-3982-4B5B-BE8A-2B67B6B872B7}">
      <dgm:prSet/>
      <dgm:spPr/>
      <dgm:t>
        <a:bodyPr/>
        <a:lstStyle/>
        <a:p>
          <a:endParaRPr lang="en-US"/>
        </a:p>
      </dgm:t>
    </dgm:pt>
    <dgm:pt modelId="{242DB730-531F-4168-8FB3-33062E6813C1}">
      <dgm:prSet phldrT="[Text]"/>
      <dgm:spPr/>
      <dgm:t>
        <a:bodyPr/>
        <a:lstStyle/>
        <a:p>
          <a:r>
            <a:rPr lang="en-US" dirty="0"/>
            <a:t>But the device has less accuracy of data due to usage of cheap Chinese modules and sensors.</a:t>
          </a:r>
        </a:p>
      </dgm:t>
    </dgm:pt>
    <dgm:pt modelId="{8A135F3E-71E3-4B75-A61C-130FA13728CC}" type="parTrans" cxnId="{B333CC70-8D67-4E92-A00E-305CD61398D0}">
      <dgm:prSet/>
      <dgm:spPr/>
      <dgm:t>
        <a:bodyPr/>
        <a:lstStyle/>
        <a:p>
          <a:endParaRPr lang="en-US"/>
        </a:p>
      </dgm:t>
    </dgm:pt>
    <dgm:pt modelId="{F1FF425D-F428-4F9C-B2AF-13CF3ED07327}" type="sibTrans" cxnId="{B333CC70-8D67-4E92-A00E-305CD61398D0}">
      <dgm:prSet/>
      <dgm:spPr/>
      <dgm:t>
        <a:bodyPr/>
        <a:lstStyle/>
        <a:p>
          <a:endParaRPr lang="en-US"/>
        </a:p>
      </dgm:t>
    </dgm:pt>
    <dgm:pt modelId="{7BACE987-94AA-4435-9230-0A3806FA146F}" type="pres">
      <dgm:prSet presAssocID="{AC981B55-A83F-4390-AAB0-7500E14F4015}" presName="linear" presStyleCnt="0">
        <dgm:presLayoutVars>
          <dgm:animLvl val="lvl"/>
          <dgm:resizeHandles val="exact"/>
        </dgm:presLayoutVars>
      </dgm:prSet>
      <dgm:spPr/>
    </dgm:pt>
    <dgm:pt modelId="{003DDF2E-DE4F-456D-B166-3A00FC09E8D7}" type="pres">
      <dgm:prSet presAssocID="{DD98E0C1-5E31-4C71-9423-8699D27110F3}" presName="parentText" presStyleLbl="node1" presStyleIdx="0" presStyleCnt="6" custScaleY="60039">
        <dgm:presLayoutVars>
          <dgm:chMax val="0"/>
          <dgm:bulletEnabled val="1"/>
        </dgm:presLayoutVars>
      </dgm:prSet>
      <dgm:spPr/>
    </dgm:pt>
    <dgm:pt modelId="{D75F2A30-B141-40BD-B431-9BE74CF9A465}" type="pres">
      <dgm:prSet presAssocID="{839D360D-367C-4ECA-BD8A-40A4CE145D18}" presName="spacer" presStyleCnt="0"/>
      <dgm:spPr/>
    </dgm:pt>
    <dgm:pt modelId="{A9A36CBA-3A7E-4EFC-87B0-4DB649C6575B}" type="pres">
      <dgm:prSet presAssocID="{75729C78-7C53-4F14-9F53-07B9605D1BC9}" presName="parentText" presStyleLbl="node1" presStyleIdx="1" presStyleCnt="6" custScaleY="60039">
        <dgm:presLayoutVars>
          <dgm:chMax val="0"/>
          <dgm:bulletEnabled val="1"/>
        </dgm:presLayoutVars>
      </dgm:prSet>
      <dgm:spPr/>
    </dgm:pt>
    <dgm:pt modelId="{671AA421-0818-4715-8750-5441C5F091A8}" type="pres">
      <dgm:prSet presAssocID="{8D0C64F7-EC3C-4F32-9561-88FB28467BB1}" presName="spacer" presStyleCnt="0"/>
      <dgm:spPr/>
    </dgm:pt>
    <dgm:pt modelId="{1930B895-098B-4CE0-A0E1-44F01CBCFDBD}" type="pres">
      <dgm:prSet presAssocID="{018A0AE9-2E91-4C71-8FDA-C8AD11882131}" presName="parentText" presStyleLbl="node1" presStyleIdx="2" presStyleCnt="6" custScaleY="60039">
        <dgm:presLayoutVars>
          <dgm:chMax val="0"/>
          <dgm:bulletEnabled val="1"/>
        </dgm:presLayoutVars>
      </dgm:prSet>
      <dgm:spPr/>
    </dgm:pt>
    <dgm:pt modelId="{1BA72D8C-AF49-4B21-B4B1-9E999CFC3F53}" type="pres">
      <dgm:prSet presAssocID="{9DA527C8-07B0-449A-AE39-3B991C091D4F}" presName="spacer" presStyleCnt="0"/>
      <dgm:spPr/>
    </dgm:pt>
    <dgm:pt modelId="{0F24966D-F708-45F7-9B08-3F9838631C41}" type="pres">
      <dgm:prSet presAssocID="{C21CC4DF-2D8A-4021-A449-B133565990B8}" presName="parentText" presStyleLbl="node1" presStyleIdx="3" presStyleCnt="6" custScaleY="60039">
        <dgm:presLayoutVars>
          <dgm:chMax val="0"/>
          <dgm:bulletEnabled val="1"/>
        </dgm:presLayoutVars>
      </dgm:prSet>
      <dgm:spPr/>
    </dgm:pt>
    <dgm:pt modelId="{23168C30-27A9-4D8F-B43F-B7A01DA256E2}" type="pres">
      <dgm:prSet presAssocID="{AFC49761-73D4-4BAA-86E7-4F226B41A3B5}" presName="spacer" presStyleCnt="0"/>
      <dgm:spPr/>
    </dgm:pt>
    <dgm:pt modelId="{5816D3F5-EF4D-4FEA-87FC-B3BC2074226F}" type="pres">
      <dgm:prSet presAssocID="{768E03ED-6AA5-4F1A-BFA6-78CBFC9B622D}" presName="parentText" presStyleLbl="node1" presStyleIdx="4" presStyleCnt="6" custScaleY="60039">
        <dgm:presLayoutVars>
          <dgm:chMax val="0"/>
          <dgm:bulletEnabled val="1"/>
        </dgm:presLayoutVars>
      </dgm:prSet>
      <dgm:spPr/>
    </dgm:pt>
    <dgm:pt modelId="{4225DEA0-6BB0-4B85-B2D4-68271FDE2FE3}" type="pres">
      <dgm:prSet presAssocID="{E64BED20-4994-42C3-8B6E-663FBA7124B4}" presName="spacer" presStyleCnt="0"/>
      <dgm:spPr/>
    </dgm:pt>
    <dgm:pt modelId="{A40D1D32-FA7F-4A9D-A62C-CF327C9E216E}" type="pres">
      <dgm:prSet presAssocID="{242DB730-531F-4168-8FB3-33062E6813C1}" presName="parentText" presStyleLbl="node1" presStyleIdx="5" presStyleCnt="6" custScaleY="60039">
        <dgm:presLayoutVars>
          <dgm:chMax val="0"/>
          <dgm:bulletEnabled val="1"/>
        </dgm:presLayoutVars>
      </dgm:prSet>
      <dgm:spPr/>
    </dgm:pt>
  </dgm:ptLst>
  <dgm:cxnLst>
    <dgm:cxn modelId="{DF4C3D10-8ED5-4CED-8084-FE1C495023E8}" type="presOf" srcId="{768E03ED-6AA5-4F1A-BFA6-78CBFC9B622D}" destId="{5816D3F5-EF4D-4FEA-87FC-B3BC2074226F}" srcOrd="0" destOrd="0" presId="urn:microsoft.com/office/officeart/2005/8/layout/vList2"/>
    <dgm:cxn modelId="{817B4B2E-8415-48A5-85DC-6AFFE80EA5FD}" type="presOf" srcId="{75729C78-7C53-4F14-9F53-07B9605D1BC9}" destId="{A9A36CBA-3A7E-4EFC-87B0-4DB649C6575B}" srcOrd="0" destOrd="0" presId="urn:microsoft.com/office/officeart/2005/8/layout/vList2"/>
    <dgm:cxn modelId="{CD4EAA6C-88C4-4169-B84B-FC76A10EE4A9}" type="presOf" srcId="{018A0AE9-2E91-4C71-8FDA-C8AD11882131}" destId="{1930B895-098B-4CE0-A0E1-44F01CBCFDBD}" srcOrd="0" destOrd="0" presId="urn:microsoft.com/office/officeart/2005/8/layout/vList2"/>
    <dgm:cxn modelId="{B333CC70-8D67-4E92-A00E-305CD61398D0}" srcId="{AC981B55-A83F-4390-AAB0-7500E14F4015}" destId="{242DB730-531F-4168-8FB3-33062E6813C1}" srcOrd="5" destOrd="0" parTransId="{8A135F3E-71E3-4B75-A61C-130FA13728CC}" sibTransId="{F1FF425D-F428-4F9C-B2AF-13CF3ED07327}"/>
    <dgm:cxn modelId="{30930C55-7450-44DA-83AD-02CD1FCA80AB}" type="presOf" srcId="{242DB730-531F-4168-8FB3-33062E6813C1}" destId="{A40D1D32-FA7F-4A9D-A62C-CF327C9E216E}" srcOrd="0" destOrd="0" presId="urn:microsoft.com/office/officeart/2005/8/layout/vList2"/>
    <dgm:cxn modelId="{6DE65A84-CE9D-48A5-87C3-957E707AAF03}" srcId="{AC981B55-A83F-4390-AAB0-7500E14F4015}" destId="{018A0AE9-2E91-4C71-8FDA-C8AD11882131}" srcOrd="2" destOrd="0" parTransId="{61568B9E-89D0-4491-AFB8-118F547D86C5}" sibTransId="{9DA527C8-07B0-449A-AE39-3B991C091D4F}"/>
    <dgm:cxn modelId="{52F0F090-C3EB-4CE2-B8E9-C58D0925223A}" type="presOf" srcId="{C21CC4DF-2D8A-4021-A449-B133565990B8}" destId="{0F24966D-F708-45F7-9B08-3F9838631C41}" srcOrd="0" destOrd="0" presId="urn:microsoft.com/office/officeart/2005/8/layout/vList2"/>
    <dgm:cxn modelId="{C53ED2A6-0234-4D09-B09C-7EE693D6CF68}" srcId="{AC981B55-A83F-4390-AAB0-7500E14F4015}" destId="{75729C78-7C53-4F14-9F53-07B9605D1BC9}" srcOrd="1" destOrd="0" parTransId="{6D93C443-7194-43B7-9287-8085EED58C5C}" sibTransId="{8D0C64F7-EC3C-4F32-9561-88FB28467BB1}"/>
    <dgm:cxn modelId="{73301CB9-BBD7-4462-BDD5-6B2B89A6AE82}" srcId="{AC981B55-A83F-4390-AAB0-7500E14F4015}" destId="{DD98E0C1-5E31-4C71-9423-8699D27110F3}" srcOrd="0" destOrd="0" parTransId="{A316FE30-9E21-4669-9AC5-0AB81C0C64B2}" sibTransId="{839D360D-367C-4ECA-BD8A-40A4CE145D18}"/>
    <dgm:cxn modelId="{B6428FBC-67BD-477E-8F8F-A39C2D70C7E7}" type="presOf" srcId="{DD98E0C1-5E31-4C71-9423-8699D27110F3}" destId="{003DDF2E-DE4F-456D-B166-3A00FC09E8D7}" srcOrd="0" destOrd="0" presId="urn:microsoft.com/office/officeart/2005/8/layout/vList2"/>
    <dgm:cxn modelId="{3D0E48BE-A2A1-4DB0-9D46-80D8CC73B652}" type="presOf" srcId="{AC981B55-A83F-4390-AAB0-7500E14F4015}" destId="{7BACE987-94AA-4435-9230-0A3806FA146F}" srcOrd="0" destOrd="0" presId="urn:microsoft.com/office/officeart/2005/8/layout/vList2"/>
    <dgm:cxn modelId="{5FB3B0DB-1CB4-4314-A004-93D22F610B9F}" srcId="{AC981B55-A83F-4390-AAB0-7500E14F4015}" destId="{C21CC4DF-2D8A-4021-A449-B133565990B8}" srcOrd="3" destOrd="0" parTransId="{64CDCB92-756B-41A9-8D79-3327C844D53B}" sibTransId="{AFC49761-73D4-4BAA-86E7-4F226B41A3B5}"/>
    <dgm:cxn modelId="{D6F12DEA-3982-4B5B-BE8A-2B67B6B872B7}" srcId="{AC981B55-A83F-4390-AAB0-7500E14F4015}" destId="{768E03ED-6AA5-4F1A-BFA6-78CBFC9B622D}" srcOrd="4" destOrd="0" parTransId="{C061824F-BC08-495D-816A-1B31BFE5F585}" sibTransId="{E64BED20-4994-42C3-8B6E-663FBA7124B4}"/>
    <dgm:cxn modelId="{E1DB617E-07AB-4E73-B9D0-776FFED37CFC}" type="presParOf" srcId="{7BACE987-94AA-4435-9230-0A3806FA146F}" destId="{003DDF2E-DE4F-456D-B166-3A00FC09E8D7}" srcOrd="0" destOrd="0" presId="urn:microsoft.com/office/officeart/2005/8/layout/vList2"/>
    <dgm:cxn modelId="{F18360F6-6A98-4EEA-A89D-C35AEF2FF47C}" type="presParOf" srcId="{7BACE987-94AA-4435-9230-0A3806FA146F}" destId="{D75F2A30-B141-40BD-B431-9BE74CF9A465}" srcOrd="1" destOrd="0" presId="urn:microsoft.com/office/officeart/2005/8/layout/vList2"/>
    <dgm:cxn modelId="{DBA45A93-B214-4E23-88FC-53D7E4E2CAF6}" type="presParOf" srcId="{7BACE987-94AA-4435-9230-0A3806FA146F}" destId="{A9A36CBA-3A7E-4EFC-87B0-4DB649C6575B}" srcOrd="2" destOrd="0" presId="urn:microsoft.com/office/officeart/2005/8/layout/vList2"/>
    <dgm:cxn modelId="{9887330D-54C5-4DDC-BE59-1A49E9AF6B2B}" type="presParOf" srcId="{7BACE987-94AA-4435-9230-0A3806FA146F}" destId="{671AA421-0818-4715-8750-5441C5F091A8}" srcOrd="3" destOrd="0" presId="urn:microsoft.com/office/officeart/2005/8/layout/vList2"/>
    <dgm:cxn modelId="{267B1383-99DF-4BDC-8AC8-1DABE214F709}" type="presParOf" srcId="{7BACE987-94AA-4435-9230-0A3806FA146F}" destId="{1930B895-098B-4CE0-A0E1-44F01CBCFDBD}" srcOrd="4" destOrd="0" presId="urn:microsoft.com/office/officeart/2005/8/layout/vList2"/>
    <dgm:cxn modelId="{08070631-F9F6-4BB2-A79E-2779B04C0024}" type="presParOf" srcId="{7BACE987-94AA-4435-9230-0A3806FA146F}" destId="{1BA72D8C-AF49-4B21-B4B1-9E999CFC3F53}" srcOrd="5" destOrd="0" presId="urn:microsoft.com/office/officeart/2005/8/layout/vList2"/>
    <dgm:cxn modelId="{6EA019F4-482D-40A1-88EF-E991BC1CA070}" type="presParOf" srcId="{7BACE987-94AA-4435-9230-0A3806FA146F}" destId="{0F24966D-F708-45F7-9B08-3F9838631C41}" srcOrd="6" destOrd="0" presId="urn:microsoft.com/office/officeart/2005/8/layout/vList2"/>
    <dgm:cxn modelId="{A91828DB-AA4B-45BC-94D0-7C8331B36682}" type="presParOf" srcId="{7BACE987-94AA-4435-9230-0A3806FA146F}" destId="{23168C30-27A9-4D8F-B43F-B7A01DA256E2}" srcOrd="7" destOrd="0" presId="urn:microsoft.com/office/officeart/2005/8/layout/vList2"/>
    <dgm:cxn modelId="{5F955F29-29A4-4015-8548-75F337EDBD68}" type="presParOf" srcId="{7BACE987-94AA-4435-9230-0A3806FA146F}" destId="{5816D3F5-EF4D-4FEA-87FC-B3BC2074226F}" srcOrd="8" destOrd="0" presId="urn:microsoft.com/office/officeart/2005/8/layout/vList2"/>
    <dgm:cxn modelId="{B686753D-5043-4011-BF9A-EC00F125C994}" type="presParOf" srcId="{7BACE987-94AA-4435-9230-0A3806FA146F}" destId="{4225DEA0-6BB0-4B85-B2D4-68271FDE2FE3}" srcOrd="9" destOrd="0" presId="urn:microsoft.com/office/officeart/2005/8/layout/vList2"/>
    <dgm:cxn modelId="{F0FFB442-DA42-4B71-8739-DACF2978B2E5}" type="presParOf" srcId="{7BACE987-94AA-4435-9230-0A3806FA146F}" destId="{A40D1D32-FA7F-4A9D-A62C-CF327C9E216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07CE42-458C-4778-8BB5-A5AA19203E56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F4FED58E-92E3-48BD-82E2-B694183920FF}">
      <dgm:prSet phldrT="[Text]"/>
      <dgm:spPr/>
      <dgm:t>
        <a:bodyPr/>
        <a:lstStyle/>
        <a:p>
          <a:r>
            <a:rPr lang="en-US" dirty="0"/>
            <a:t>Sensors detects temperature, humidity, PM1.0, PM2.5, PM10, CO2 levels.</a:t>
          </a:r>
        </a:p>
      </dgm:t>
    </dgm:pt>
    <dgm:pt modelId="{AD4DC426-F8ED-429A-9FB9-05AC8012304E}" type="parTrans" cxnId="{7D2DF554-A1CC-4ABF-9532-2878BC4C648B}">
      <dgm:prSet/>
      <dgm:spPr/>
      <dgm:t>
        <a:bodyPr/>
        <a:lstStyle/>
        <a:p>
          <a:endParaRPr lang="en-US"/>
        </a:p>
      </dgm:t>
    </dgm:pt>
    <dgm:pt modelId="{51EEE346-EDA5-4EE1-BBFE-9C2C02D140F1}" type="sibTrans" cxnId="{7D2DF554-A1CC-4ABF-9532-2878BC4C648B}">
      <dgm:prSet/>
      <dgm:spPr/>
      <dgm:t>
        <a:bodyPr/>
        <a:lstStyle/>
        <a:p>
          <a:endParaRPr lang="en-US"/>
        </a:p>
      </dgm:t>
    </dgm:pt>
    <dgm:pt modelId="{1547C88F-D287-4977-80A8-09602D3908B1}">
      <dgm:prSet phldrT="[Text]"/>
      <dgm:spPr/>
      <dgm:t>
        <a:bodyPr/>
        <a:lstStyle/>
        <a:p>
          <a:r>
            <a:rPr lang="en-US" dirty="0"/>
            <a:t>The data retrieved by the sensors are sent to the PC.</a:t>
          </a:r>
        </a:p>
      </dgm:t>
    </dgm:pt>
    <dgm:pt modelId="{989A21A9-7D8E-41E9-AD05-BB90CA17892D}" type="parTrans" cxnId="{3090E58D-9227-4429-A982-90B1B7C39D6A}">
      <dgm:prSet/>
      <dgm:spPr/>
      <dgm:t>
        <a:bodyPr/>
        <a:lstStyle/>
        <a:p>
          <a:endParaRPr lang="en-US"/>
        </a:p>
      </dgm:t>
    </dgm:pt>
    <dgm:pt modelId="{4F72B3E8-8ABD-4A62-A295-B15EAAD3A22D}" type="sibTrans" cxnId="{3090E58D-9227-4429-A982-90B1B7C39D6A}">
      <dgm:prSet/>
      <dgm:spPr/>
      <dgm:t>
        <a:bodyPr/>
        <a:lstStyle/>
        <a:p>
          <a:endParaRPr lang="en-US"/>
        </a:p>
      </dgm:t>
    </dgm:pt>
    <dgm:pt modelId="{0DD96239-B1EF-404E-925D-C4055B16059D}">
      <dgm:prSet phldrT="[Text]"/>
      <dgm:spPr/>
      <dgm:t>
        <a:bodyPr/>
        <a:lstStyle/>
        <a:p>
          <a:r>
            <a:rPr lang="en-US" dirty="0"/>
            <a:t>The data from the PC are sent to cloud.</a:t>
          </a:r>
        </a:p>
      </dgm:t>
    </dgm:pt>
    <dgm:pt modelId="{C5C4763C-6C98-4318-8322-F73D01ED70D1}" type="parTrans" cxnId="{B5224A37-6F12-4812-A245-BFC1A24235E9}">
      <dgm:prSet/>
      <dgm:spPr/>
      <dgm:t>
        <a:bodyPr/>
        <a:lstStyle/>
        <a:p>
          <a:endParaRPr lang="en-US"/>
        </a:p>
      </dgm:t>
    </dgm:pt>
    <dgm:pt modelId="{A3F3AF12-670F-49ED-9138-33A6AD6406F8}" type="sibTrans" cxnId="{B5224A37-6F12-4812-A245-BFC1A24235E9}">
      <dgm:prSet/>
      <dgm:spPr/>
      <dgm:t>
        <a:bodyPr/>
        <a:lstStyle/>
        <a:p>
          <a:endParaRPr lang="en-US"/>
        </a:p>
      </dgm:t>
    </dgm:pt>
    <dgm:pt modelId="{64A75C74-F516-4877-A9C2-9E506A7D8554}">
      <dgm:prSet phldrT="[Text]"/>
      <dgm:spPr/>
      <dgm:t>
        <a:bodyPr/>
        <a:lstStyle/>
        <a:p>
          <a:r>
            <a:rPr lang="en-US" dirty="0"/>
            <a:t>Using Google API, the data is updated to the Google Sheet.</a:t>
          </a:r>
        </a:p>
      </dgm:t>
    </dgm:pt>
    <dgm:pt modelId="{5564E982-B6A5-491E-9E47-4F28811ACE21}" type="parTrans" cxnId="{E6479B1D-CA3F-4A15-BC38-5BBF1030DBD6}">
      <dgm:prSet/>
      <dgm:spPr/>
      <dgm:t>
        <a:bodyPr/>
        <a:lstStyle/>
        <a:p>
          <a:endParaRPr lang="en-US"/>
        </a:p>
      </dgm:t>
    </dgm:pt>
    <dgm:pt modelId="{40AEA690-F013-4760-AC60-9E4DF60C2398}" type="sibTrans" cxnId="{E6479B1D-CA3F-4A15-BC38-5BBF1030DBD6}">
      <dgm:prSet/>
      <dgm:spPr/>
      <dgm:t>
        <a:bodyPr/>
        <a:lstStyle/>
        <a:p>
          <a:endParaRPr lang="en-US"/>
        </a:p>
      </dgm:t>
    </dgm:pt>
    <dgm:pt modelId="{AE55E85B-718B-452E-93B0-5C110FEF5276}">
      <dgm:prSet phldrT="[Text]"/>
      <dgm:spPr/>
      <dgm:t>
        <a:bodyPr/>
        <a:lstStyle/>
        <a:p>
          <a:r>
            <a:rPr lang="en-US" dirty="0"/>
            <a:t>The Google Sheet generates multiple graphs.</a:t>
          </a:r>
        </a:p>
      </dgm:t>
    </dgm:pt>
    <dgm:pt modelId="{F6616DAB-02DD-46F0-B616-34073CD115CB}" type="parTrans" cxnId="{6CD036AC-FB71-4863-A0FF-41CB6AD2F5EE}">
      <dgm:prSet/>
      <dgm:spPr/>
      <dgm:t>
        <a:bodyPr/>
        <a:lstStyle/>
        <a:p>
          <a:endParaRPr lang="en-US"/>
        </a:p>
      </dgm:t>
    </dgm:pt>
    <dgm:pt modelId="{DC404574-BFE6-4B51-983D-6AE4B9750E23}" type="sibTrans" cxnId="{6CD036AC-FB71-4863-A0FF-41CB6AD2F5EE}">
      <dgm:prSet/>
      <dgm:spPr/>
      <dgm:t>
        <a:bodyPr/>
        <a:lstStyle/>
        <a:p>
          <a:endParaRPr lang="en-US"/>
        </a:p>
      </dgm:t>
    </dgm:pt>
    <dgm:pt modelId="{F570BEA7-BAFD-468A-B39B-4BD8F822102F}">
      <dgm:prSet phldrT="[Text]"/>
      <dgm:spPr/>
      <dgm:t>
        <a:bodyPr/>
        <a:lstStyle/>
        <a:p>
          <a:r>
            <a:rPr lang="en-US" dirty="0"/>
            <a:t>The graphs are then compared with the purchased industrial-graded device, AirVisual Pro, to determine the IoT device’s compatibility.</a:t>
          </a:r>
        </a:p>
      </dgm:t>
    </dgm:pt>
    <dgm:pt modelId="{BC336CA7-51F3-4CCF-B718-836D394233A5}" type="parTrans" cxnId="{88BE9273-A954-4160-8D79-6487DE690565}">
      <dgm:prSet/>
      <dgm:spPr/>
      <dgm:t>
        <a:bodyPr/>
        <a:lstStyle/>
        <a:p>
          <a:endParaRPr lang="en-US"/>
        </a:p>
      </dgm:t>
    </dgm:pt>
    <dgm:pt modelId="{0FD6D247-AF3C-4251-BD33-6AE94B66A386}" type="sibTrans" cxnId="{88BE9273-A954-4160-8D79-6487DE690565}">
      <dgm:prSet/>
      <dgm:spPr/>
      <dgm:t>
        <a:bodyPr/>
        <a:lstStyle/>
        <a:p>
          <a:endParaRPr lang="en-US"/>
        </a:p>
      </dgm:t>
    </dgm:pt>
    <dgm:pt modelId="{B310CB58-95E2-4BB9-840F-A54D61AFD9D9}" type="pres">
      <dgm:prSet presAssocID="{5407CE42-458C-4778-8BB5-A5AA19203E56}" presName="Name0" presStyleCnt="0">
        <dgm:presLayoutVars>
          <dgm:dir/>
          <dgm:resizeHandles val="exact"/>
        </dgm:presLayoutVars>
      </dgm:prSet>
      <dgm:spPr/>
    </dgm:pt>
    <dgm:pt modelId="{81DDB5DF-BA7D-4B7C-AB01-424E9F62FA96}" type="pres">
      <dgm:prSet presAssocID="{5407CE42-458C-4778-8BB5-A5AA19203E56}" presName="fgShape" presStyleLbl="fgShp" presStyleIdx="0" presStyleCnt="1"/>
      <dgm:spPr/>
    </dgm:pt>
    <dgm:pt modelId="{D88D375F-7695-4337-B586-DA63F62C0402}" type="pres">
      <dgm:prSet presAssocID="{5407CE42-458C-4778-8BB5-A5AA19203E56}" presName="linComp" presStyleCnt="0"/>
      <dgm:spPr/>
    </dgm:pt>
    <dgm:pt modelId="{46D9D1BE-8446-4543-8CE2-32FE530C135D}" type="pres">
      <dgm:prSet presAssocID="{F4FED58E-92E3-48BD-82E2-B694183920FF}" presName="compNode" presStyleCnt="0"/>
      <dgm:spPr/>
    </dgm:pt>
    <dgm:pt modelId="{0C73D17B-B45F-427D-94FE-4FF00C094C55}" type="pres">
      <dgm:prSet presAssocID="{F4FED58E-92E3-48BD-82E2-B694183920FF}" presName="bkgdShape" presStyleLbl="node1" presStyleIdx="0" presStyleCnt="6"/>
      <dgm:spPr/>
    </dgm:pt>
    <dgm:pt modelId="{32232B13-39BF-46D3-AFEA-2FBE3D454F69}" type="pres">
      <dgm:prSet presAssocID="{F4FED58E-92E3-48BD-82E2-B694183920FF}" presName="nodeTx" presStyleLbl="node1" presStyleIdx="0" presStyleCnt="6">
        <dgm:presLayoutVars>
          <dgm:bulletEnabled val="1"/>
        </dgm:presLayoutVars>
      </dgm:prSet>
      <dgm:spPr/>
    </dgm:pt>
    <dgm:pt modelId="{44966700-09E5-43CC-8E42-061401277F8F}" type="pres">
      <dgm:prSet presAssocID="{F4FED58E-92E3-48BD-82E2-B694183920FF}" presName="invisiNode" presStyleLbl="node1" presStyleIdx="0" presStyleCnt="6"/>
      <dgm:spPr/>
    </dgm:pt>
    <dgm:pt modelId="{4A4D9762-B9A7-4078-AD5F-F7D31D1DBEED}" type="pres">
      <dgm:prSet presAssocID="{F4FED58E-92E3-48BD-82E2-B694183920FF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2AEF610-4288-413C-8C73-177AD339F0F8}" type="pres">
      <dgm:prSet presAssocID="{51EEE346-EDA5-4EE1-BBFE-9C2C02D140F1}" presName="sibTrans" presStyleLbl="sibTrans2D1" presStyleIdx="0" presStyleCnt="0"/>
      <dgm:spPr/>
    </dgm:pt>
    <dgm:pt modelId="{89523D59-AB40-4A22-B0DF-E46B9B97AD04}" type="pres">
      <dgm:prSet presAssocID="{1547C88F-D287-4977-80A8-09602D3908B1}" presName="compNode" presStyleCnt="0"/>
      <dgm:spPr/>
    </dgm:pt>
    <dgm:pt modelId="{25214718-BF8B-4896-8C1F-1F2756FF4616}" type="pres">
      <dgm:prSet presAssocID="{1547C88F-D287-4977-80A8-09602D3908B1}" presName="bkgdShape" presStyleLbl="node1" presStyleIdx="1" presStyleCnt="6"/>
      <dgm:spPr/>
    </dgm:pt>
    <dgm:pt modelId="{FE3FC9B1-5B81-46ED-B167-B82FC9DD7EC0}" type="pres">
      <dgm:prSet presAssocID="{1547C88F-D287-4977-80A8-09602D3908B1}" presName="nodeTx" presStyleLbl="node1" presStyleIdx="1" presStyleCnt="6">
        <dgm:presLayoutVars>
          <dgm:bulletEnabled val="1"/>
        </dgm:presLayoutVars>
      </dgm:prSet>
      <dgm:spPr/>
    </dgm:pt>
    <dgm:pt modelId="{E84E7051-7D9F-4E79-882E-B0979021C875}" type="pres">
      <dgm:prSet presAssocID="{1547C88F-D287-4977-80A8-09602D3908B1}" presName="invisiNode" presStyleLbl="node1" presStyleIdx="1" presStyleCnt="6"/>
      <dgm:spPr/>
    </dgm:pt>
    <dgm:pt modelId="{C9B7AD20-B731-4A5A-82F5-C99C23C7D093}" type="pres">
      <dgm:prSet presAssocID="{1547C88F-D287-4977-80A8-09602D3908B1}" presName="imagNode" presStyleLbl="fgImgPlace1" presStyleIdx="1" presStyleCnt="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30000" r="-30000"/>
          </a:stretch>
        </a:blipFill>
      </dgm:spPr>
    </dgm:pt>
    <dgm:pt modelId="{0C3E88FD-8B60-49BF-B730-32F898ADFE2B}" type="pres">
      <dgm:prSet presAssocID="{4F72B3E8-8ABD-4A62-A295-B15EAAD3A22D}" presName="sibTrans" presStyleLbl="sibTrans2D1" presStyleIdx="0" presStyleCnt="0"/>
      <dgm:spPr/>
    </dgm:pt>
    <dgm:pt modelId="{3AB6D7BE-A2BC-48E4-90B7-AA53FACAB430}" type="pres">
      <dgm:prSet presAssocID="{0DD96239-B1EF-404E-925D-C4055B16059D}" presName="compNode" presStyleCnt="0"/>
      <dgm:spPr/>
    </dgm:pt>
    <dgm:pt modelId="{2EA31165-9E7A-4AB3-BF75-94B3797C1D68}" type="pres">
      <dgm:prSet presAssocID="{0DD96239-B1EF-404E-925D-C4055B16059D}" presName="bkgdShape" presStyleLbl="node1" presStyleIdx="2" presStyleCnt="6"/>
      <dgm:spPr/>
    </dgm:pt>
    <dgm:pt modelId="{C8756DA6-7059-4F31-9D10-AF0804218831}" type="pres">
      <dgm:prSet presAssocID="{0DD96239-B1EF-404E-925D-C4055B16059D}" presName="nodeTx" presStyleLbl="node1" presStyleIdx="2" presStyleCnt="6">
        <dgm:presLayoutVars>
          <dgm:bulletEnabled val="1"/>
        </dgm:presLayoutVars>
      </dgm:prSet>
      <dgm:spPr/>
    </dgm:pt>
    <dgm:pt modelId="{4780E8EE-4329-4562-AFFE-954515ABD80C}" type="pres">
      <dgm:prSet presAssocID="{0DD96239-B1EF-404E-925D-C4055B16059D}" presName="invisiNode" presStyleLbl="node1" presStyleIdx="2" presStyleCnt="6"/>
      <dgm:spPr/>
    </dgm:pt>
    <dgm:pt modelId="{D57DE03B-A865-4A88-972F-24F2C514F41C}" type="pres">
      <dgm:prSet presAssocID="{0DD96239-B1EF-404E-925D-C4055B16059D}" presName="imagNode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Upload with solid fill"/>
        </a:ext>
      </dgm:extLst>
    </dgm:pt>
    <dgm:pt modelId="{C28390F6-7BDD-4F88-AA34-CDEBA264AA59}" type="pres">
      <dgm:prSet presAssocID="{A3F3AF12-670F-49ED-9138-33A6AD6406F8}" presName="sibTrans" presStyleLbl="sibTrans2D1" presStyleIdx="0" presStyleCnt="0"/>
      <dgm:spPr/>
    </dgm:pt>
    <dgm:pt modelId="{8977C308-105E-4698-9E41-01756F122BBD}" type="pres">
      <dgm:prSet presAssocID="{64A75C74-F516-4877-A9C2-9E506A7D8554}" presName="compNode" presStyleCnt="0"/>
      <dgm:spPr/>
    </dgm:pt>
    <dgm:pt modelId="{AD29268D-EFA0-4594-AD3C-A13A6E8281D1}" type="pres">
      <dgm:prSet presAssocID="{64A75C74-F516-4877-A9C2-9E506A7D8554}" presName="bkgdShape" presStyleLbl="node1" presStyleIdx="3" presStyleCnt="6"/>
      <dgm:spPr/>
    </dgm:pt>
    <dgm:pt modelId="{B1D719E7-D3CB-46FD-81A5-4791FED74918}" type="pres">
      <dgm:prSet presAssocID="{64A75C74-F516-4877-A9C2-9E506A7D8554}" presName="nodeTx" presStyleLbl="node1" presStyleIdx="3" presStyleCnt="6">
        <dgm:presLayoutVars>
          <dgm:bulletEnabled val="1"/>
        </dgm:presLayoutVars>
      </dgm:prSet>
      <dgm:spPr/>
    </dgm:pt>
    <dgm:pt modelId="{109ED0AA-4F4D-4507-8FB1-B450E7A8F3FB}" type="pres">
      <dgm:prSet presAssocID="{64A75C74-F516-4877-A9C2-9E506A7D8554}" presName="invisiNode" presStyleLbl="node1" presStyleIdx="3" presStyleCnt="6"/>
      <dgm:spPr/>
    </dgm:pt>
    <dgm:pt modelId="{CAF94CB0-5BD9-4FF0-953E-6B4161525818}" type="pres">
      <dgm:prSet presAssocID="{64A75C74-F516-4877-A9C2-9E506A7D8554}" presName="imagNode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6A1C3138-0AAD-4D22-8083-52351C54D1E1}" type="pres">
      <dgm:prSet presAssocID="{40AEA690-F013-4760-AC60-9E4DF60C2398}" presName="sibTrans" presStyleLbl="sibTrans2D1" presStyleIdx="0" presStyleCnt="0"/>
      <dgm:spPr/>
    </dgm:pt>
    <dgm:pt modelId="{AA75087F-7DCE-4803-ABD5-7FCAE00D5D71}" type="pres">
      <dgm:prSet presAssocID="{AE55E85B-718B-452E-93B0-5C110FEF5276}" presName="compNode" presStyleCnt="0"/>
      <dgm:spPr/>
    </dgm:pt>
    <dgm:pt modelId="{8AEF7089-A8B3-4B91-8FA9-74DBACC11B82}" type="pres">
      <dgm:prSet presAssocID="{AE55E85B-718B-452E-93B0-5C110FEF5276}" presName="bkgdShape" presStyleLbl="node1" presStyleIdx="4" presStyleCnt="6"/>
      <dgm:spPr/>
    </dgm:pt>
    <dgm:pt modelId="{C68574DB-4D03-476A-B904-85749C680F00}" type="pres">
      <dgm:prSet presAssocID="{AE55E85B-718B-452E-93B0-5C110FEF5276}" presName="nodeTx" presStyleLbl="node1" presStyleIdx="4" presStyleCnt="6">
        <dgm:presLayoutVars>
          <dgm:bulletEnabled val="1"/>
        </dgm:presLayoutVars>
      </dgm:prSet>
      <dgm:spPr/>
    </dgm:pt>
    <dgm:pt modelId="{2D016682-EE62-4B4F-86AC-8BFE19BF9BAB}" type="pres">
      <dgm:prSet presAssocID="{AE55E85B-718B-452E-93B0-5C110FEF5276}" presName="invisiNode" presStyleLbl="node1" presStyleIdx="4" presStyleCnt="6"/>
      <dgm:spPr/>
    </dgm:pt>
    <dgm:pt modelId="{E4F5741A-B711-44B7-B734-6EEFDC2DC64E}" type="pres">
      <dgm:prSet presAssocID="{AE55E85B-718B-452E-93B0-5C110FEF5276}" presName="imagNode" presStyleLbl="fgImgPlac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83A5593B-DB2F-4C33-AFF7-A12129078B68}" type="pres">
      <dgm:prSet presAssocID="{DC404574-BFE6-4B51-983D-6AE4B9750E23}" presName="sibTrans" presStyleLbl="sibTrans2D1" presStyleIdx="0" presStyleCnt="0"/>
      <dgm:spPr/>
    </dgm:pt>
    <dgm:pt modelId="{9FFF678B-F831-4DA5-8D91-306273E4C252}" type="pres">
      <dgm:prSet presAssocID="{F570BEA7-BAFD-468A-B39B-4BD8F822102F}" presName="compNode" presStyleCnt="0"/>
      <dgm:spPr/>
    </dgm:pt>
    <dgm:pt modelId="{BE2993AA-C30E-47CC-9825-F6F5677B9852}" type="pres">
      <dgm:prSet presAssocID="{F570BEA7-BAFD-468A-B39B-4BD8F822102F}" presName="bkgdShape" presStyleLbl="node1" presStyleIdx="5" presStyleCnt="6"/>
      <dgm:spPr/>
    </dgm:pt>
    <dgm:pt modelId="{85D9E214-8B69-4F65-93A0-A5F7962B7A09}" type="pres">
      <dgm:prSet presAssocID="{F570BEA7-BAFD-468A-B39B-4BD8F822102F}" presName="nodeTx" presStyleLbl="node1" presStyleIdx="5" presStyleCnt="6">
        <dgm:presLayoutVars>
          <dgm:bulletEnabled val="1"/>
        </dgm:presLayoutVars>
      </dgm:prSet>
      <dgm:spPr/>
    </dgm:pt>
    <dgm:pt modelId="{728D16F0-BB6C-4F30-8116-3ADFD5D9C871}" type="pres">
      <dgm:prSet presAssocID="{F570BEA7-BAFD-468A-B39B-4BD8F822102F}" presName="invisiNode" presStyleLbl="node1" presStyleIdx="5" presStyleCnt="6"/>
      <dgm:spPr/>
    </dgm:pt>
    <dgm:pt modelId="{D54EAA56-8271-4EB6-80AD-F6E6CC499A77}" type="pres">
      <dgm:prSet presAssocID="{F570BEA7-BAFD-468A-B39B-4BD8F822102F}" presName="imagNode" presStyleLbl="fgImgPlac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3000" r="-3000"/>
          </a:stretch>
        </a:blipFill>
      </dgm:spPr>
      <dgm:extLst>
        <a:ext uri="{E40237B7-FDA0-4F09-8148-C483321AD2D9}">
          <dgm14:cNvPr xmlns:dgm14="http://schemas.microsoft.com/office/drawing/2010/diagram" id="0" name="" descr="Venn diagram with solid fill"/>
        </a:ext>
      </dgm:extLst>
    </dgm:pt>
  </dgm:ptLst>
  <dgm:cxnLst>
    <dgm:cxn modelId="{738CF10D-E161-4414-AAE4-19C0135FECA1}" type="presOf" srcId="{64A75C74-F516-4877-A9C2-9E506A7D8554}" destId="{B1D719E7-D3CB-46FD-81A5-4791FED74918}" srcOrd="1" destOrd="0" presId="urn:microsoft.com/office/officeart/2005/8/layout/hList7"/>
    <dgm:cxn modelId="{E6479B1D-CA3F-4A15-BC38-5BBF1030DBD6}" srcId="{5407CE42-458C-4778-8BB5-A5AA19203E56}" destId="{64A75C74-F516-4877-A9C2-9E506A7D8554}" srcOrd="3" destOrd="0" parTransId="{5564E982-B6A5-491E-9E47-4F28811ACE21}" sibTransId="{40AEA690-F013-4760-AC60-9E4DF60C2398}"/>
    <dgm:cxn modelId="{A370482F-291A-4DFA-A5D7-042858BA0B13}" type="presOf" srcId="{1547C88F-D287-4977-80A8-09602D3908B1}" destId="{FE3FC9B1-5B81-46ED-B167-B82FC9DD7EC0}" srcOrd="1" destOrd="0" presId="urn:microsoft.com/office/officeart/2005/8/layout/hList7"/>
    <dgm:cxn modelId="{98392033-29D9-4956-989E-F793FC90C47D}" type="presOf" srcId="{F4FED58E-92E3-48BD-82E2-B694183920FF}" destId="{0C73D17B-B45F-427D-94FE-4FF00C094C55}" srcOrd="0" destOrd="0" presId="urn:microsoft.com/office/officeart/2005/8/layout/hList7"/>
    <dgm:cxn modelId="{B5224A37-6F12-4812-A245-BFC1A24235E9}" srcId="{5407CE42-458C-4778-8BB5-A5AA19203E56}" destId="{0DD96239-B1EF-404E-925D-C4055B16059D}" srcOrd="2" destOrd="0" parTransId="{C5C4763C-6C98-4318-8322-F73D01ED70D1}" sibTransId="{A3F3AF12-670F-49ED-9138-33A6AD6406F8}"/>
    <dgm:cxn modelId="{0F1E345B-D44D-40B8-BAA7-E22E591041BA}" type="presOf" srcId="{1547C88F-D287-4977-80A8-09602D3908B1}" destId="{25214718-BF8B-4896-8C1F-1F2756FF4616}" srcOrd="0" destOrd="0" presId="urn:microsoft.com/office/officeart/2005/8/layout/hList7"/>
    <dgm:cxn modelId="{9C947251-F3FF-4F99-8BE0-66C40A269C10}" type="presOf" srcId="{40AEA690-F013-4760-AC60-9E4DF60C2398}" destId="{6A1C3138-0AAD-4D22-8083-52351C54D1E1}" srcOrd="0" destOrd="0" presId="urn:microsoft.com/office/officeart/2005/8/layout/hList7"/>
    <dgm:cxn modelId="{88BE9273-A954-4160-8D79-6487DE690565}" srcId="{5407CE42-458C-4778-8BB5-A5AA19203E56}" destId="{F570BEA7-BAFD-468A-B39B-4BD8F822102F}" srcOrd="5" destOrd="0" parTransId="{BC336CA7-51F3-4CCF-B718-836D394233A5}" sibTransId="{0FD6D247-AF3C-4251-BD33-6AE94B66A386}"/>
    <dgm:cxn modelId="{7D2DF554-A1CC-4ABF-9532-2878BC4C648B}" srcId="{5407CE42-458C-4778-8BB5-A5AA19203E56}" destId="{F4FED58E-92E3-48BD-82E2-B694183920FF}" srcOrd="0" destOrd="0" parTransId="{AD4DC426-F8ED-429A-9FB9-05AC8012304E}" sibTransId="{51EEE346-EDA5-4EE1-BBFE-9C2C02D140F1}"/>
    <dgm:cxn modelId="{6901FB78-E9CA-4D22-8582-092A3D195352}" type="presOf" srcId="{F570BEA7-BAFD-468A-B39B-4BD8F822102F}" destId="{BE2993AA-C30E-47CC-9825-F6F5677B9852}" srcOrd="0" destOrd="0" presId="urn:microsoft.com/office/officeart/2005/8/layout/hList7"/>
    <dgm:cxn modelId="{764B485A-E425-4941-A843-93B2CEDC2D36}" type="presOf" srcId="{A3F3AF12-670F-49ED-9138-33A6AD6406F8}" destId="{C28390F6-7BDD-4F88-AA34-CDEBA264AA59}" srcOrd="0" destOrd="0" presId="urn:microsoft.com/office/officeart/2005/8/layout/hList7"/>
    <dgm:cxn modelId="{085E6281-4B5D-4382-9817-EC36E7A795E2}" type="presOf" srcId="{F4FED58E-92E3-48BD-82E2-B694183920FF}" destId="{32232B13-39BF-46D3-AFEA-2FBE3D454F69}" srcOrd="1" destOrd="0" presId="urn:microsoft.com/office/officeart/2005/8/layout/hList7"/>
    <dgm:cxn modelId="{7030CE8A-EC3E-4850-9937-7F312A5F397F}" type="presOf" srcId="{F570BEA7-BAFD-468A-B39B-4BD8F822102F}" destId="{85D9E214-8B69-4F65-93A0-A5F7962B7A09}" srcOrd="1" destOrd="0" presId="urn:microsoft.com/office/officeart/2005/8/layout/hList7"/>
    <dgm:cxn modelId="{3090E58D-9227-4429-A982-90B1B7C39D6A}" srcId="{5407CE42-458C-4778-8BB5-A5AA19203E56}" destId="{1547C88F-D287-4977-80A8-09602D3908B1}" srcOrd="1" destOrd="0" parTransId="{989A21A9-7D8E-41E9-AD05-BB90CA17892D}" sibTransId="{4F72B3E8-8ABD-4A62-A295-B15EAAD3A22D}"/>
    <dgm:cxn modelId="{C12CD48F-52D7-4E43-8686-B4D3E20419FD}" type="presOf" srcId="{0DD96239-B1EF-404E-925D-C4055B16059D}" destId="{C8756DA6-7059-4F31-9D10-AF0804218831}" srcOrd="1" destOrd="0" presId="urn:microsoft.com/office/officeart/2005/8/layout/hList7"/>
    <dgm:cxn modelId="{6CD036AC-FB71-4863-A0FF-41CB6AD2F5EE}" srcId="{5407CE42-458C-4778-8BB5-A5AA19203E56}" destId="{AE55E85B-718B-452E-93B0-5C110FEF5276}" srcOrd="4" destOrd="0" parTransId="{F6616DAB-02DD-46F0-B616-34073CD115CB}" sibTransId="{DC404574-BFE6-4B51-983D-6AE4B9750E23}"/>
    <dgm:cxn modelId="{3A1CCDB3-BEDA-48CD-AA63-A6903D004A4E}" type="presOf" srcId="{AE55E85B-718B-452E-93B0-5C110FEF5276}" destId="{8AEF7089-A8B3-4B91-8FA9-74DBACC11B82}" srcOrd="0" destOrd="0" presId="urn:microsoft.com/office/officeart/2005/8/layout/hList7"/>
    <dgm:cxn modelId="{28B368CB-8F87-4E58-A60B-1CF5AF0E2A63}" type="presOf" srcId="{DC404574-BFE6-4B51-983D-6AE4B9750E23}" destId="{83A5593B-DB2F-4C33-AFF7-A12129078B68}" srcOrd="0" destOrd="0" presId="urn:microsoft.com/office/officeart/2005/8/layout/hList7"/>
    <dgm:cxn modelId="{EAA494D5-AF8B-4EA8-95C6-3661DB39F553}" type="presOf" srcId="{AE55E85B-718B-452E-93B0-5C110FEF5276}" destId="{C68574DB-4D03-476A-B904-85749C680F00}" srcOrd="1" destOrd="0" presId="urn:microsoft.com/office/officeart/2005/8/layout/hList7"/>
    <dgm:cxn modelId="{2E8BB4D6-A0C3-481F-A175-1821D7377591}" type="presOf" srcId="{5407CE42-458C-4778-8BB5-A5AA19203E56}" destId="{B310CB58-95E2-4BB9-840F-A54D61AFD9D9}" srcOrd="0" destOrd="0" presId="urn:microsoft.com/office/officeart/2005/8/layout/hList7"/>
    <dgm:cxn modelId="{299466D7-761B-4118-941F-FCC6C8F36BAD}" type="presOf" srcId="{51EEE346-EDA5-4EE1-BBFE-9C2C02D140F1}" destId="{B2AEF610-4288-413C-8C73-177AD339F0F8}" srcOrd="0" destOrd="0" presId="urn:microsoft.com/office/officeart/2005/8/layout/hList7"/>
    <dgm:cxn modelId="{20503BDC-1461-4C9A-845D-EF2A3A9BF13C}" type="presOf" srcId="{0DD96239-B1EF-404E-925D-C4055B16059D}" destId="{2EA31165-9E7A-4AB3-BF75-94B3797C1D68}" srcOrd="0" destOrd="0" presId="urn:microsoft.com/office/officeart/2005/8/layout/hList7"/>
    <dgm:cxn modelId="{362227E4-3994-4524-98A5-1146FB49FEA0}" type="presOf" srcId="{64A75C74-F516-4877-A9C2-9E506A7D8554}" destId="{AD29268D-EFA0-4594-AD3C-A13A6E8281D1}" srcOrd="0" destOrd="0" presId="urn:microsoft.com/office/officeart/2005/8/layout/hList7"/>
    <dgm:cxn modelId="{D09AFBEE-4849-4EFC-B131-6318603113F1}" type="presOf" srcId="{4F72B3E8-8ABD-4A62-A295-B15EAAD3A22D}" destId="{0C3E88FD-8B60-49BF-B730-32F898ADFE2B}" srcOrd="0" destOrd="0" presId="urn:microsoft.com/office/officeart/2005/8/layout/hList7"/>
    <dgm:cxn modelId="{9B1BF1D8-4652-4B67-9B86-76B6363FDFDC}" type="presParOf" srcId="{B310CB58-95E2-4BB9-840F-A54D61AFD9D9}" destId="{81DDB5DF-BA7D-4B7C-AB01-424E9F62FA96}" srcOrd="0" destOrd="0" presId="urn:microsoft.com/office/officeart/2005/8/layout/hList7"/>
    <dgm:cxn modelId="{C29975C4-1B8A-42B8-86DC-26645985BD95}" type="presParOf" srcId="{B310CB58-95E2-4BB9-840F-A54D61AFD9D9}" destId="{D88D375F-7695-4337-B586-DA63F62C0402}" srcOrd="1" destOrd="0" presId="urn:microsoft.com/office/officeart/2005/8/layout/hList7"/>
    <dgm:cxn modelId="{FBC4BC80-1E88-415B-BB6B-0ED91EC864C4}" type="presParOf" srcId="{D88D375F-7695-4337-B586-DA63F62C0402}" destId="{46D9D1BE-8446-4543-8CE2-32FE530C135D}" srcOrd="0" destOrd="0" presId="urn:microsoft.com/office/officeart/2005/8/layout/hList7"/>
    <dgm:cxn modelId="{A37B5CBF-3F63-467D-AC86-F2842318D111}" type="presParOf" srcId="{46D9D1BE-8446-4543-8CE2-32FE530C135D}" destId="{0C73D17B-B45F-427D-94FE-4FF00C094C55}" srcOrd="0" destOrd="0" presId="urn:microsoft.com/office/officeart/2005/8/layout/hList7"/>
    <dgm:cxn modelId="{ED2039D6-7949-4B9C-98FB-FF87CEFEF728}" type="presParOf" srcId="{46D9D1BE-8446-4543-8CE2-32FE530C135D}" destId="{32232B13-39BF-46D3-AFEA-2FBE3D454F69}" srcOrd="1" destOrd="0" presId="urn:microsoft.com/office/officeart/2005/8/layout/hList7"/>
    <dgm:cxn modelId="{DC2334AD-15F7-4624-BF06-316ADB5030FD}" type="presParOf" srcId="{46D9D1BE-8446-4543-8CE2-32FE530C135D}" destId="{44966700-09E5-43CC-8E42-061401277F8F}" srcOrd="2" destOrd="0" presId="urn:microsoft.com/office/officeart/2005/8/layout/hList7"/>
    <dgm:cxn modelId="{325A83FA-E577-473B-BE81-7E01DD7EE2AD}" type="presParOf" srcId="{46D9D1BE-8446-4543-8CE2-32FE530C135D}" destId="{4A4D9762-B9A7-4078-AD5F-F7D31D1DBEED}" srcOrd="3" destOrd="0" presId="urn:microsoft.com/office/officeart/2005/8/layout/hList7"/>
    <dgm:cxn modelId="{7B82B7C7-C915-48F3-B1A1-599942BB7BFC}" type="presParOf" srcId="{D88D375F-7695-4337-B586-DA63F62C0402}" destId="{B2AEF610-4288-413C-8C73-177AD339F0F8}" srcOrd="1" destOrd="0" presId="urn:microsoft.com/office/officeart/2005/8/layout/hList7"/>
    <dgm:cxn modelId="{8029A385-09F3-44DC-9142-AB3C1770A112}" type="presParOf" srcId="{D88D375F-7695-4337-B586-DA63F62C0402}" destId="{89523D59-AB40-4A22-B0DF-E46B9B97AD04}" srcOrd="2" destOrd="0" presId="urn:microsoft.com/office/officeart/2005/8/layout/hList7"/>
    <dgm:cxn modelId="{C1AB65E4-1414-49AB-BE2B-FAC074EC2909}" type="presParOf" srcId="{89523D59-AB40-4A22-B0DF-E46B9B97AD04}" destId="{25214718-BF8B-4896-8C1F-1F2756FF4616}" srcOrd="0" destOrd="0" presId="urn:microsoft.com/office/officeart/2005/8/layout/hList7"/>
    <dgm:cxn modelId="{90578B35-5758-496F-B766-7BF6E7864B66}" type="presParOf" srcId="{89523D59-AB40-4A22-B0DF-E46B9B97AD04}" destId="{FE3FC9B1-5B81-46ED-B167-B82FC9DD7EC0}" srcOrd="1" destOrd="0" presId="urn:microsoft.com/office/officeart/2005/8/layout/hList7"/>
    <dgm:cxn modelId="{C54A21CF-1EC0-4D8A-B430-452042675BEE}" type="presParOf" srcId="{89523D59-AB40-4A22-B0DF-E46B9B97AD04}" destId="{E84E7051-7D9F-4E79-882E-B0979021C875}" srcOrd="2" destOrd="0" presId="urn:microsoft.com/office/officeart/2005/8/layout/hList7"/>
    <dgm:cxn modelId="{972EAFC6-28D7-4D82-9258-992627A0621B}" type="presParOf" srcId="{89523D59-AB40-4A22-B0DF-E46B9B97AD04}" destId="{C9B7AD20-B731-4A5A-82F5-C99C23C7D093}" srcOrd="3" destOrd="0" presId="urn:microsoft.com/office/officeart/2005/8/layout/hList7"/>
    <dgm:cxn modelId="{9A9A3262-4F68-46A7-8ABE-7285627D0673}" type="presParOf" srcId="{D88D375F-7695-4337-B586-DA63F62C0402}" destId="{0C3E88FD-8B60-49BF-B730-32F898ADFE2B}" srcOrd="3" destOrd="0" presId="urn:microsoft.com/office/officeart/2005/8/layout/hList7"/>
    <dgm:cxn modelId="{92AF4D19-3EE2-4B69-AB4E-BEB64AEABF1E}" type="presParOf" srcId="{D88D375F-7695-4337-B586-DA63F62C0402}" destId="{3AB6D7BE-A2BC-48E4-90B7-AA53FACAB430}" srcOrd="4" destOrd="0" presId="urn:microsoft.com/office/officeart/2005/8/layout/hList7"/>
    <dgm:cxn modelId="{7C55ACB7-0FB4-4198-9508-C24435AB9C4E}" type="presParOf" srcId="{3AB6D7BE-A2BC-48E4-90B7-AA53FACAB430}" destId="{2EA31165-9E7A-4AB3-BF75-94B3797C1D68}" srcOrd="0" destOrd="0" presId="urn:microsoft.com/office/officeart/2005/8/layout/hList7"/>
    <dgm:cxn modelId="{BED238FA-5676-479D-A3A6-ADE727F983E2}" type="presParOf" srcId="{3AB6D7BE-A2BC-48E4-90B7-AA53FACAB430}" destId="{C8756DA6-7059-4F31-9D10-AF0804218831}" srcOrd="1" destOrd="0" presId="urn:microsoft.com/office/officeart/2005/8/layout/hList7"/>
    <dgm:cxn modelId="{E4315F8F-FB7B-45E6-A67D-D4C8D32E406A}" type="presParOf" srcId="{3AB6D7BE-A2BC-48E4-90B7-AA53FACAB430}" destId="{4780E8EE-4329-4562-AFFE-954515ABD80C}" srcOrd="2" destOrd="0" presId="urn:microsoft.com/office/officeart/2005/8/layout/hList7"/>
    <dgm:cxn modelId="{AF91AA2D-69EC-4196-B42F-3F0587E2B570}" type="presParOf" srcId="{3AB6D7BE-A2BC-48E4-90B7-AA53FACAB430}" destId="{D57DE03B-A865-4A88-972F-24F2C514F41C}" srcOrd="3" destOrd="0" presId="urn:microsoft.com/office/officeart/2005/8/layout/hList7"/>
    <dgm:cxn modelId="{3E67FD7F-68D9-47E6-909A-60B1D780D10A}" type="presParOf" srcId="{D88D375F-7695-4337-B586-DA63F62C0402}" destId="{C28390F6-7BDD-4F88-AA34-CDEBA264AA59}" srcOrd="5" destOrd="0" presId="urn:microsoft.com/office/officeart/2005/8/layout/hList7"/>
    <dgm:cxn modelId="{7F079F1C-02F9-4F49-AC4B-CF4DEE0FA591}" type="presParOf" srcId="{D88D375F-7695-4337-B586-DA63F62C0402}" destId="{8977C308-105E-4698-9E41-01756F122BBD}" srcOrd="6" destOrd="0" presId="urn:microsoft.com/office/officeart/2005/8/layout/hList7"/>
    <dgm:cxn modelId="{CBF59264-3465-4CB7-AC36-64116FB99A80}" type="presParOf" srcId="{8977C308-105E-4698-9E41-01756F122BBD}" destId="{AD29268D-EFA0-4594-AD3C-A13A6E8281D1}" srcOrd="0" destOrd="0" presId="urn:microsoft.com/office/officeart/2005/8/layout/hList7"/>
    <dgm:cxn modelId="{8DC835EB-3AC2-4084-8150-B2C0DB5C2920}" type="presParOf" srcId="{8977C308-105E-4698-9E41-01756F122BBD}" destId="{B1D719E7-D3CB-46FD-81A5-4791FED74918}" srcOrd="1" destOrd="0" presId="urn:microsoft.com/office/officeart/2005/8/layout/hList7"/>
    <dgm:cxn modelId="{9C1143D5-3136-4E22-B1F6-9D49EF02D7E0}" type="presParOf" srcId="{8977C308-105E-4698-9E41-01756F122BBD}" destId="{109ED0AA-4F4D-4507-8FB1-B450E7A8F3FB}" srcOrd="2" destOrd="0" presId="urn:microsoft.com/office/officeart/2005/8/layout/hList7"/>
    <dgm:cxn modelId="{66BBB855-A96D-4AEE-9EA5-457EA5C1438A}" type="presParOf" srcId="{8977C308-105E-4698-9E41-01756F122BBD}" destId="{CAF94CB0-5BD9-4FF0-953E-6B4161525818}" srcOrd="3" destOrd="0" presId="urn:microsoft.com/office/officeart/2005/8/layout/hList7"/>
    <dgm:cxn modelId="{F3402861-DD9A-42B6-B143-C0051DFAED93}" type="presParOf" srcId="{D88D375F-7695-4337-B586-DA63F62C0402}" destId="{6A1C3138-0AAD-4D22-8083-52351C54D1E1}" srcOrd="7" destOrd="0" presId="urn:microsoft.com/office/officeart/2005/8/layout/hList7"/>
    <dgm:cxn modelId="{278239AA-C710-4255-BF76-290C1CD0E271}" type="presParOf" srcId="{D88D375F-7695-4337-B586-DA63F62C0402}" destId="{AA75087F-7DCE-4803-ABD5-7FCAE00D5D71}" srcOrd="8" destOrd="0" presId="urn:microsoft.com/office/officeart/2005/8/layout/hList7"/>
    <dgm:cxn modelId="{2127F8EB-7248-41ED-81C1-EE52B5902C3D}" type="presParOf" srcId="{AA75087F-7DCE-4803-ABD5-7FCAE00D5D71}" destId="{8AEF7089-A8B3-4B91-8FA9-74DBACC11B82}" srcOrd="0" destOrd="0" presId="urn:microsoft.com/office/officeart/2005/8/layout/hList7"/>
    <dgm:cxn modelId="{1EBC10FB-390C-4BCB-86A5-C36EA87FC791}" type="presParOf" srcId="{AA75087F-7DCE-4803-ABD5-7FCAE00D5D71}" destId="{C68574DB-4D03-476A-B904-85749C680F00}" srcOrd="1" destOrd="0" presId="urn:microsoft.com/office/officeart/2005/8/layout/hList7"/>
    <dgm:cxn modelId="{D5C0D5E9-F6E7-4A77-B075-AF6E73FE2D4F}" type="presParOf" srcId="{AA75087F-7DCE-4803-ABD5-7FCAE00D5D71}" destId="{2D016682-EE62-4B4F-86AC-8BFE19BF9BAB}" srcOrd="2" destOrd="0" presId="urn:microsoft.com/office/officeart/2005/8/layout/hList7"/>
    <dgm:cxn modelId="{38431A39-9C40-4CB2-B225-7BB14587B9C7}" type="presParOf" srcId="{AA75087F-7DCE-4803-ABD5-7FCAE00D5D71}" destId="{E4F5741A-B711-44B7-B734-6EEFDC2DC64E}" srcOrd="3" destOrd="0" presId="urn:microsoft.com/office/officeart/2005/8/layout/hList7"/>
    <dgm:cxn modelId="{DF595082-1125-42B6-BB42-D168438C153C}" type="presParOf" srcId="{D88D375F-7695-4337-B586-DA63F62C0402}" destId="{83A5593B-DB2F-4C33-AFF7-A12129078B68}" srcOrd="9" destOrd="0" presId="urn:microsoft.com/office/officeart/2005/8/layout/hList7"/>
    <dgm:cxn modelId="{AA7633D3-4A1E-46B5-BD82-EE886C679A4F}" type="presParOf" srcId="{D88D375F-7695-4337-B586-DA63F62C0402}" destId="{9FFF678B-F831-4DA5-8D91-306273E4C252}" srcOrd="10" destOrd="0" presId="urn:microsoft.com/office/officeart/2005/8/layout/hList7"/>
    <dgm:cxn modelId="{1B1F3510-7165-4F5A-90F3-8B2CE41CFF1D}" type="presParOf" srcId="{9FFF678B-F831-4DA5-8D91-306273E4C252}" destId="{BE2993AA-C30E-47CC-9825-F6F5677B9852}" srcOrd="0" destOrd="0" presId="urn:microsoft.com/office/officeart/2005/8/layout/hList7"/>
    <dgm:cxn modelId="{B8A8F3F5-3485-41CD-A0AF-1C69E3FE5B07}" type="presParOf" srcId="{9FFF678B-F831-4DA5-8D91-306273E4C252}" destId="{85D9E214-8B69-4F65-93A0-A5F7962B7A09}" srcOrd="1" destOrd="0" presId="urn:microsoft.com/office/officeart/2005/8/layout/hList7"/>
    <dgm:cxn modelId="{4932440D-B0FD-4493-9B2F-7CD9AFB15724}" type="presParOf" srcId="{9FFF678B-F831-4DA5-8D91-306273E4C252}" destId="{728D16F0-BB6C-4F30-8116-3ADFD5D9C871}" srcOrd="2" destOrd="0" presId="urn:microsoft.com/office/officeart/2005/8/layout/hList7"/>
    <dgm:cxn modelId="{CE24D267-83F9-487F-A729-E14AAFE581D1}" type="presParOf" srcId="{9FFF678B-F831-4DA5-8D91-306273E4C252}" destId="{D54EAA56-8271-4EB6-80AD-F6E6CC499A7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C1066A-2201-4B1D-A598-B96F1D4C8165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CFE377-1270-4D1B-8608-513E99497A1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Day and night-time data were taken by both the devices from the same location.</a:t>
          </a:r>
        </a:p>
      </dgm:t>
    </dgm:pt>
    <dgm:pt modelId="{EE372463-15DB-47A9-B358-E58E647EA9CF}" type="parTrans" cxnId="{ECA757C6-0B29-415C-A045-A046955A1B9F}">
      <dgm:prSet/>
      <dgm:spPr/>
      <dgm:t>
        <a:bodyPr/>
        <a:lstStyle/>
        <a:p>
          <a:endParaRPr lang="en-US"/>
        </a:p>
      </dgm:t>
    </dgm:pt>
    <dgm:pt modelId="{A63667C2-534E-45F1-96D8-FE4EC3D0EA85}" type="sibTrans" cxnId="{ECA757C6-0B29-415C-A045-A046955A1B9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AirVisual Pro industrial-graded device was purchased to determine the device accuracy.</a:t>
          </a:r>
        </a:p>
      </dgm:t>
    </dgm:pt>
    <dgm:pt modelId="{987AFF87-2CA9-4A86-BA8C-E341DC885D3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300" dirty="0"/>
        </a:p>
        <a:p>
          <a:pPr>
            <a:buFont typeface="Arial" panose="020B0604020202020204" pitchFamily="34" charset="0"/>
            <a:buChar char="•"/>
          </a:pPr>
          <a:r>
            <a:rPr lang="en-US" sz="1600" dirty="0"/>
            <a:t>Graphs were compared and fruitful results were found.</a:t>
          </a:r>
        </a:p>
      </dgm:t>
    </dgm:pt>
    <dgm:pt modelId="{9E27175C-4762-4989-87C2-7C21B567481B}" type="parTrans" cxnId="{3CFF7EE8-596F-44A6-8457-AB277CF2EE36}">
      <dgm:prSet/>
      <dgm:spPr/>
      <dgm:t>
        <a:bodyPr/>
        <a:lstStyle/>
        <a:p>
          <a:endParaRPr lang="en-US"/>
        </a:p>
      </dgm:t>
    </dgm:pt>
    <dgm:pt modelId="{5E33E4B1-AF1D-42F8-AAD5-874E4535F81C}" type="sibTrans" cxnId="{3CFF7EE8-596F-44A6-8457-AB277CF2EE3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IoT based device has more cost efficiency than the industrial device.</a:t>
          </a:r>
        </a:p>
      </dgm:t>
    </dgm:pt>
    <dgm:pt modelId="{776B1DAA-4C6B-4B57-A787-C07240E0D32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PM1.0, PM2.5, PM10 pollutants had a concentration difference of not more than 3 </a:t>
          </a:r>
          <a:r>
            <a:rPr lang="en-US" b="0" i="0" u="none" dirty="0"/>
            <a:t>ug/m3.</a:t>
          </a:r>
          <a:endParaRPr lang="en-US" dirty="0"/>
        </a:p>
      </dgm:t>
    </dgm:pt>
    <dgm:pt modelId="{197C9D01-4707-4BA4-B66C-50EEB04180BC}" type="parTrans" cxnId="{43DCA16B-D895-4493-9706-CA3FC16C5C10}">
      <dgm:prSet/>
      <dgm:spPr/>
      <dgm:t>
        <a:bodyPr/>
        <a:lstStyle/>
        <a:p>
          <a:endParaRPr lang="en-US"/>
        </a:p>
      </dgm:t>
    </dgm:pt>
    <dgm:pt modelId="{2A41E3A1-C142-4B40-9CCB-0E5D73B2B656}" type="sibTrans" cxnId="{43DCA16B-D895-4493-9706-CA3FC16C5C1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Temperature, humidity and CO2 data had an accuracy difference of less than 1% for both the devices.</a:t>
          </a:r>
        </a:p>
      </dgm:t>
    </dgm:pt>
    <dgm:pt modelId="{5DD7D210-C9B1-41A3-9CBB-291AA9398115}" type="pres">
      <dgm:prSet presAssocID="{CEC1066A-2201-4B1D-A598-B96F1D4C8165}" presName="Name0" presStyleCnt="0">
        <dgm:presLayoutVars>
          <dgm:chMax/>
          <dgm:chPref/>
          <dgm:dir/>
          <dgm:animLvl val="lvl"/>
        </dgm:presLayoutVars>
      </dgm:prSet>
      <dgm:spPr/>
    </dgm:pt>
    <dgm:pt modelId="{2B2D8941-9B55-4A8D-BFC4-17825539021F}" type="pres">
      <dgm:prSet presAssocID="{DACFE377-1270-4D1B-8608-513E99497A11}" presName="composite" presStyleCnt="0"/>
      <dgm:spPr/>
    </dgm:pt>
    <dgm:pt modelId="{8EA71A61-A0C6-4B60-AE3B-A35059CD2999}" type="pres">
      <dgm:prSet presAssocID="{DACFE377-1270-4D1B-8608-513E99497A1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BFB3EAF-E0A0-4B80-B8FB-C05CBF4BE972}" type="pres">
      <dgm:prSet presAssocID="{DACFE377-1270-4D1B-8608-513E99497A11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00A52FB-C4B7-4B3C-BC76-DEB8DF1D7498}" type="pres">
      <dgm:prSet presAssocID="{DACFE377-1270-4D1B-8608-513E99497A11}" presName="BalanceSpacing" presStyleCnt="0"/>
      <dgm:spPr/>
    </dgm:pt>
    <dgm:pt modelId="{08F53306-9724-4E21-B49E-4AEABEE545A2}" type="pres">
      <dgm:prSet presAssocID="{DACFE377-1270-4D1B-8608-513E99497A11}" presName="BalanceSpacing1" presStyleCnt="0"/>
      <dgm:spPr/>
    </dgm:pt>
    <dgm:pt modelId="{7A0E60D1-A570-4CE4-93B8-71F815692E62}" type="pres">
      <dgm:prSet presAssocID="{A63667C2-534E-45F1-96D8-FE4EC3D0EA85}" presName="Accent1Text" presStyleLbl="node1" presStyleIdx="1" presStyleCnt="6"/>
      <dgm:spPr/>
    </dgm:pt>
    <dgm:pt modelId="{B283458C-A9A5-4BF4-9290-0AFFCF5A7A35}" type="pres">
      <dgm:prSet presAssocID="{A63667C2-534E-45F1-96D8-FE4EC3D0EA85}" presName="spaceBetweenRectangles" presStyleCnt="0"/>
      <dgm:spPr/>
    </dgm:pt>
    <dgm:pt modelId="{78BA3EEE-271B-440C-A228-B3151D00DE1B}" type="pres">
      <dgm:prSet presAssocID="{987AFF87-2CA9-4A86-BA8C-E341DC885D3C}" presName="composite" presStyleCnt="0"/>
      <dgm:spPr/>
    </dgm:pt>
    <dgm:pt modelId="{85EBF27E-FE79-4E2C-9885-815AB3E356AF}" type="pres">
      <dgm:prSet presAssocID="{987AFF87-2CA9-4A86-BA8C-E341DC885D3C}" presName="Parent1" presStyleLbl="node1" presStyleIdx="2" presStyleCnt="6" custScaleX="93382" custScaleY="85076">
        <dgm:presLayoutVars>
          <dgm:chMax val="1"/>
          <dgm:chPref val="1"/>
          <dgm:bulletEnabled val="1"/>
        </dgm:presLayoutVars>
      </dgm:prSet>
      <dgm:spPr/>
    </dgm:pt>
    <dgm:pt modelId="{7F2F15F6-F7D0-4286-B3EF-A32382390F59}" type="pres">
      <dgm:prSet presAssocID="{987AFF87-2CA9-4A86-BA8C-E341DC885D3C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91293FD-A061-4608-8CB0-205BF9BE2207}" type="pres">
      <dgm:prSet presAssocID="{987AFF87-2CA9-4A86-BA8C-E341DC885D3C}" presName="BalanceSpacing" presStyleCnt="0"/>
      <dgm:spPr/>
    </dgm:pt>
    <dgm:pt modelId="{D774CA7B-0461-4BC3-AFDF-E8D798533FD8}" type="pres">
      <dgm:prSet presAssocID="{987AFF87-2CA9-4A86-BA8C-E341DC885D3C}" presName="BalanceSpacing1" presStyleCnt="0"/>
      <dgm:spPr/>
    </dgm:pt>
    <dgm:pt modelId="{D888E40B-EDAE-4EFE-80C5-0C05FF7CEC43}" type="pres">
      <dgm:prSet presAssocID="{5E33E4B1-AF1D-42F8-AAD5-874E4535F81C}" presName="Accent1Text" presStyleLbl="node1" presStyleIdx="3" presStyleCnt="6"/>
      <dgm:spPr/>
    </dgm:pt>
    <dgm:pt modelId="{CD10B378-A1AD-4A38-AA2E-5416360CA428}" type="pres">
      <dgm:prSet presAssocID="{5E33E4B1-AF1D-42F8-AAD5-874E4535F81C}" presName="spaceBetweenRectangles" presStyleCnt="0"/>
      <dgm:spPr/>
    </dgm:pt>
    <dgm:pt modelId="{F13832A2-2628-4756-BF4A-F58F8B34DC41}" type="pres">
      <dgm:prSet presAssocID="{776B1DAA-4C6B-4B57-A787-C07240E0D32F}" presName="composite" presStyleCnt="0"/>
      <dgm:spPr/>
    </dgm:pt>
    <dgm:pt modelId="{C88667B0-DDA3-46CB-8E54-365429F64341}" type="pres">
      <dgm:prSet presAssocID="{776B1DAA-4C6B-4B57-A787-C07240E0D32F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F594928-F951-4A99-9220-1E6EA21ECE67}" type="pres">
      <dgm:prSet presAssocID="{776B1DAA-4C6B-4B57-A787-C07240E0D32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446D2DB-44A0-4292-8A3A-505682BD6DB4}" type="pres">
      <dgm:prSet presAssocID="{776B1DAA-4C6B-4B57-A787-C07240E0D32F}" presName="BalanceSpacing" presStyleCnt="0"/>
      <dgm:spPr/>
    </dgm:pt>
    <dgm:pt modelId="{926EAB07-0BCC-4F4C-8F70-B357FDDA8FAA}" type="pres">
      <dgm:prSet presAssocID="{776B1DAA-4C6B-4B57-A787-C07240E0D32F}" presName="BalanceSpacing1" presStyleCnt="0"/>
      <dgm:spPr/>
    </dgm:pt>
    <dgm:pt modelId="{F88CAFB7-896F-4C9B-9B3E-90A888F4D9F0}" type="pres">
      <dgm:prSet presAssocID="{2A41E3A1-C142-4B40-9CCB-0E5D73B2B656}" presName="Accent1Text" presStyleLbl="node1" presStyleIdx="5" presStyleCnt="6"/>
      <dgm:spPr/>
    </dgm:pt>
  </dgm:ptLst>
  <dgm:cxnLst>
    <dgm:cxn modelId="{0603EB3D-FDA2-4A9F-9EEF-07AF70ABD50B}" type="presOf" srcId="{2A41E3A1-C142-4B40-9CCB-0E5D73B2B656}" destId="{F88CAFB7-896F-4C9B-9B3E-90A888F4D9F0}" srcOrd="0" destOrd="0" presId="urn:microsoft.com/office/officeart/2008/layout/AlternatingHexagons"/>
    <dgm:cxn modelId="{43DCA16B-D895-4493-9706-CA3FC16C5C10}" srcId="{CEC1066A-2201-4B1D-A598-B96F1D4C8165}" destId="{776B1DAA-4C6B-4B57-A787-C07240E0D32F}" srcOrd="2" destOrd="0" parTransId="{197C9D01-4707-4BA4-B66C-50EEB04180BC}" sibTransId="{2A41E3A1-C142-4B40-9CCB-0E5D73B2B656}"/>
    <dgm:cxn modelId="{3A9F7077-8AD1-4C12-B413-6329C0D18F3F}" type="presOf" srcId="{5E33E4B1-AF1D-42F8-AAD5-874E4535F81C}" destId="{D888E40B-EDAE-4EFE-80C5-0C05FF7CEC43}" srcOrd="0" destOrd="0" presId="urn:microsoft.com/office/officeart/2008/layout/AlternatingHexagons"/>
    <dgm:cxn modelId="{75F3ED87-59A1-4099-8A56-2C69E5356CB6}" type="presOf" srcId="{CEC1066A-2201-4B1D-A598-B96F1D4C8165}" destId="{5DD7D210-C9B1-41A3-9CBB-291AA9398115}" srcOrd="0" destOrd="0" presId="urn:microsoft.com/office/officeart/2008/layout/AlternatingHexagons"/>
    <dgm:cxn modelId="{D9277FC0-A787-4179-8107-B696F4030096}" type="presOf" srcId="{987AFF87-2CA9-4A86-BA8C-E341DC885D3C}" destId="{85EBF27E-FE79-4E2C-9885-815AB3E356AF}" srcOrd="0" destOrd="0" presId="urn:microsoft.com/office/officeart/2008/layout/AlternatingHexagons"/>
    <dgm:cxn modelId="{ECA757C6-0B29-415C-A045-A046955A1B9F}" srcId="{CEC1066A-2201-4B1D-A598-B96F1D4C8165}" destId="{DACFE377-1270-4D1B-8608-513E99497A11}" srcOrd="0" destOrd="0" parTransId="{EE372463-15DB-47A9-B358-E58E647EA9CF}" sibTransId="{A63667C2-534E-45F1-96D8-FE4EC3D0EA85}"/>
    <dgm:cxn modelId="{C6325BC7-7A6F-470F-B51E-76210E3D47BE}" type="presOf" srcId="{A63667C2-534E-45F1-96D8-FE4EC3D0EA85}" destId="{7A0E60D1-A570-4CE4-93B8-71F815692E62}" srcOrd="0" destOrd="0" presId="urn:microsoft.com/office/officeart/2008/layout/AlternatingHexagons"/>
    <dgm:cxn modelId="{92FF46E3-5B8D-46DA-879F-AC604ECD5B73}" type="presOf" srcId="{776B1DAA-4C6B-4B57-A787-C07240E0D32F}" destId="{C88667B0-DDA3-46CB-8E54-365429F64341}" srcOrd="0" destOrd="0" presId="urn:microsoft.com/office/officeart/2008/layout/AlternatingHexagons"/>
    <dgm:cxn modelId="{3CFF7EE8-596F-44A6-8457-AB277CF2EE36}" srcId="{CEC1066A-2201-4B1D-A598-B96F1D4C8165}" destId="{987AFF87-2CA9-4A86-BA8C-E341DC885D3C}" srcOrd="1" destOrd="0" parTransId="{9E27175C-4762-4989-87C2-7C21B567481B}" sibTransId="{5E33E4B1-AF1D-42F8-AAD5-874E4535F81C}"/>
    <dgm:cxn modelId="{555E4CEA-4700-49F8-A884-5F225F9B7A87}" type="presOf" srcId="{DACFE377-1270-4D1B-8608-513E99497A11}" destId="{8EA71A61-A0C6-4B60-AE3B-A35059CD2999}" srcOrd="0" destOrd="0" presId="urn:microsoft.com/office/officeart/2008/layout/AlternatingHexagons"/>
    <dgm:cxn modelId="{77218EFD-E9AB-4BE1-B1ED-8AE724F5EBC5}" type="presParOf" srcId="{5DD7D210-C9B1-41A3-9CBB-291AA9398115}" destId="{2B2D8941-9B55-4A8D-BFC4-17825539021F}" srcOrd="0" destOrd="0" presId="urn:microsoft.com/office/officeart/2008/layout/AlternatingHexagons"/>
    <dgm:cxn modelId="{AD3F7EC9-14B2-456A-8F93-55BFDB861084}" type="presParOf" srcId="{2B2D8941-9B55-4A8D-BFC4-17825539021F}" destId="{8EA71A61-A0C6-4B60-AE3B-A35059CD2999}" srcOrd="0" destOrd="0" presId="urn:microsoft.com/office/officeart/2008/layout/AlternatingHexagons"/>
    <dgm:cxn modelId="{055164BE-24E3-4CDA-A169-C464E346FA60}" type="presParOf" srcId="{2B2D8941-9B55-4A8D-BFC4-17825539021F}" destId="{7BFB3EAF-E0A0-4B80-B8FB-C05CBF4BE972}" srcOrd="1" destOrd="0" presId="urn:microsoft.com/office/officeart/2008/layout/AlternatingHexagons"/>
    <dgm:cxn modelId="{D9B020A2-9AFF-4356-ABE9-8E1F877CA7FE}" type="presParOf" srcId="{2B2D8941-9B55-4A8D-BFC4-17825539021F}" destId="{300A52FB-C4B7-4B3C-BC76-DEB8DF1D7498}" srcOrd="2" destOrd="0" presId="urn:microsoft.com/office/officeart/2008/layout/AlternatingHexagons"/>
    <dgm:cxn modelId="{CCE4C432-121C-481B-81D7-F2513C0940DB}" type="presParOf" srcId="{2B2D8941-9B55-4A8D-BFC4-17825539021F}" destId="{08F53306-9724-4E21-B49E-4AEABEE545A2}" srcOrd="3" destOrd="0" presId="urn:microsoft.com/office/officeart/2008/layout/AlternatingHexagons"/>
    <dgm:cxn modelId="{C81A6590-CD63-4B50-8CCD-2B282BEEFD44}" type="presParOf" srcId="{2B2D8941-9B55-4A8D-BFC4-17825539021F}" destId="{7A0E60D1-A570-4CE4-93B8-71F815692E62}" srcOrd="4" destOrd="0" presId="urn:microsoft.com/office/officeart/2008/layout/AlternatingHexagons"/>
    <dgm:cxn modelId="{0B62ABAF-1A0B-48DD-B3BB-96B95A11722F}" type="presParOf" srcId="{5DD7D210-C9B1-41A3-9CBB-291AA9398115}" destId="{B283458C-A9A5-4BF4-9290-0AFFCF5A7A35}" srcOrd="1" destOrd="0" presId="urn:microsoft.com/office/officeart/2008/layout/AlternatingHexagons"/>
    <dgm:cxn modelId="{1F21CC57-B5BC-49D4-9168-BB1B8DE2FABC}" type="presParOf" srcId="{5DD7D210-C9B1-41A3-9CBB-291AA9398115}" destId="{78BA3EEE-271B-440C-A228-B3151D00DE1B}" srcOrd="2" destOrd="0" presId="urn:microsoft.com/office/officeart/2008/layout/AlternatingHexagons"/>
    <dgm:cxn modelId="{F2FF1DD8-2E3F-4634-856F-429285D74AED}" type="presParOf" srcId="{78BA3EEE-271B-440C-A228-B3151D00DE1B}" destId="{85EBF27E-FE79-4E2C-9885-815AB3E356AF}" srcOrd="0" destOrd="0" presId="urn:microsoft.com/office/officeart/2008/layout/AlternatingHexagons"/>
    <dgm:cxn modelId="{47BE8D57-A6B5-4B08-8CC9-807C751F4E87}" type="presParOf" srcId="{78BA3EEE-271B-440C-A228-B3151D00DE1B}" destId="{7F2F15F6-F7D0-4286-B3EF-A32382390F59}" srcOrd="1" destOrd="0" presId="urn:microsoft.com/office/officeart/2008/layout/AlternatingHexagons"/>
    <dgm:cxn modelId="{4D4C99F8-50A1-437D-86F3-DC65D4E9DA2B}" type="presParOf" srcId="{78BA3EEE-271B-440C-A228-B3151D00DE1B}" destId="{191293FD-A061-4608-8CB0-205BF9BE2207}" srcOrd="2" destOrd="0" presId="urn:microsoft.com/office/officeart/2008/layout/AlternatingHexagons"/>
    <dgm:cxn modelId="{7EC44AD8-1CD2-42E7-83D7-107BE1E9B380}" type="presParOf" srcId="{78BA3EEE-271B-440C-A228-B3151D00DE1B}" destId="{D774CA7B-0461-4BC3-AFDF-E8D798533FD8}" srcOrd="3" destOrd="0" presId="urn:microsoft.com/office/officeart/2008/layout/AlternatingHexagons"/>
    <dgm:cxn modelId="{6756289B-7566-4883-84EA-F9A20BA99C9A}" type="presParOf" srcId="{78BA3EEE-271B-440C-A228-B3151D00DE1B}" destId="{D888E40B-EDAE-4EFE-80C5-0C05FF7CEC43}" srcOrd="4" destOrd="0" presId="urn:microsoft.com/office/officeart/2008/layout/AlternatingHexagons"/>
    <dgm:cxn modelId="{C7FC323E-C3B0-4A33-ACB7-FE5A87ADAAF2}" type="presParOf" srcId="{5DD7D210-C9B1-41A3-9CBB-291AA9398115}" destId="{CD10B378-A1AD-4A38-AA2E-5416360CA428}" srcOrd="3" destOrd="0" presId="urn:microsoft.com/office/officeart/2008/layout/AlternatingHexagons"/>
    <dgm:cxn modelId="{DCA60B58-795D-47C6-AA7A-B6E4C74E2707}" type="presParOf" srcId="{5DD7D210-C9B1-41A3-9CBB-291AA9398115}" destId="{F13832A2-2628-4756-BF4A-F58F8B34DC41}" srcOrd="4" destOrd="0" presId="urn:microsoft.com/office/officeart/2008/layout/AlternatingHexagons"/>
    <dgm:cxn modelId="{2352B6E8-4204-48C2-A62C-753AB3C6B9F0}" type="presParOf" srcId="{F13832A2-2628-4756-BF4A-F58F8B34DC41}" destId="{C88667B0-DDA3-46CB-8E54-365429F64341}" srcOrd="0" destOrd="0" presId="urn:microsoft.com/office/officeart/2008/layout/AlternatingHexagons"/>
    <dgm:cxn modelId="{BF950CDB-8674-48B5-9B09-1D94E988A890}" type="presParOf" srcId="{F13832A2-2628-4756-BF4A-F58F8B34DC41}" destId="{3F594928-F951-4A99-9220-1E6EA21ECE67}" srcOrd="1" destOrd="0" presId="urn:microsoft.com/office/officeart/2008/layout/AlternatingHexagons"/>
    <dgm:cxn modelId="{5C91529E-6FC1-46B3-82E4-6523B6950A48}" type="presParOf" srcId="{F13832A2-2628-4756-BF4A-F58F8B34DC41}" destId="{E446D2DB-44A0-4292-8A3A-505682BD6DB4}" srcOrd="2" destOrd="0" presId="urn:microsoft.com/office/officeart/2008/layout/AlternatingHexagons"/>
    <dgm:cxn modelId="{6922FE49-B01A-431A-84D4-1EAD00D0B222}" type="presParOf" srcId="{F13832A2-2628-4756-BF4A-F58F8B34DC41}" destId="{926EAB07-0BCC-4F4C-8F70-B357FDDA8FAA}" srcOrd="3" destOrd="0" presId="urn:microsoft.com/office/officeart/2008/layout/AlternatingHexagons"/>
    <dgm:cxn modelId="{15D9D8DB-B46E-477E-9B42-1BEF37A29986}" type="presParOf" srcId="{F13832A2-2628-4756-BF4A-F58F8B34DC41}" destId="{F88CAFB7-896F-4C9B-9B3E-90A888F4D9F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1FB87B-4897-460D-829F-E7DFA571BB6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1D9DE5-06B0-40FD-966A-CE6F0794CD73}">
      <dgm:prSet/>
      <dgm:spPr/>
      <dgm:t>
        <a:bodyPr/>
        <a:lstStyle/>
        <a:p>
          <a:pPr>
            <a:defRPr cap="all"/>
          </a:pPr>
          <a:r>
            <a:rPr lang="en-US"/>
            <a:t>Data Cleaning</a:t>
          </a:r>
        </a:p>
      </dgm:t>
    </dgm:pt>
    <dgm:pt modelId="{82B67A92-DDE7-4A4C-8252-51BAB2F35C41}" type="parTrans" cxnId="{54BB6A9C-A06E-41DF-83CE-4072421F4697}">
      <dgm:prSet/>
      <dgm:spPr/>
      <dgm:t>
        <a:bodyPr/>
        <a:lstStyle/>
        <a:p>
          <a:endParaRPr lang="en-US"/>
        </a:p>
      </dgm:t>
    </dgm:pt>
    <dgm:pt modelId="{D9A9F657-4496-458D-8701-64FB1240D982}" type="sibTrans" cxnId="{54BB6A9C-A06E-41DF-83CE-4072421F4697}">
      <dgm:prSet/>
      <dgm:spPr/>
      <dgm:t>
        <a:bodyPr/>
        <a:lstStyle/>
        <a:p>
          <a:endParaRPr lang="en-US"/>
        </a:p>
      </dgm:t>
    </dgm:pt>
    <dgm:pt modelId="{BFC8B458-F148-486C-A047-DCAD1E1259F2}">
      <dgm:prSet/>
      <dgm:spPr/>
      <dgm:t>
        <a:bodyPr/>
        <a:lstStyle/>
        <a:p>
          <a:pPr>
            <a:defRPr cap="all"/>
          </a:pPr>
          <a:r>
            <a:rPr lang="en-US"/>
            <a:t>Data Integration</a:t>
          </a:r>
        </a:p>
      </dgm:t>
    </dgm:pt>
    <dgm:pt modelId="{BF708AD2-DE66-4AC5-8D1C-A588290E0271}" type="parTrans" cxnId="{177334BA-EB53-4C7C-B96A-DEFAA16AA6B0}">
      <dgm:prSet/>
      <dgm:spPr/>
      <dgm:t>
        <a:bodyPr/>
        <a:lstStyle/>
        <a:p>
          <a:endParaRPr lang="en-US"/>
        </a:p>
      </dgm:t>
    </dgm:pt>
    <dgm:pt modelId="{9208B33A-5D82-4BBD-957C-C2F8301B2AA6}" type="sibTrans" cxnId="{177334BA-EB53-4C7C-B96A-DEFAA16AA6B0}">
      <dgm:prSet/>
      <dgm:spPr/>
      <dgm:t>
        <a:bodyPr/>
        <a:lstStyle/>
        <a:p>
          <a:endParaRPr lang="en-US"/>
        </a:p>
      </dgm:t>
    </dgm:pt>
    <dgm:pt modelId="{5F3567BE-BDB4-444E-8311-4C1A860D6D08}">
      <dgm:prSet/>
      <dgm:spPr/>
      <dgm:t>
        <a:bodyPr/>
        <a:lstStyle/>
        <a:p>
          <a:pPr>
            <a:defRPr cap="all"/>
          </a:pPr>
          <a:r>
            <a:rPr lang="en-US"/>
            <a:t>Data Transformation</a:t>
          </a:r>
        </a:p>
      </dgm:t>
    </dgm:pt>
    <dgm:pt modelId="{F26CBCB0-1811-4324-9D64-F39F259114D6}" type="parTrans" cxnId="{26AA8FCE-B7E2-4CD5-9AE8-1F1D1B670C1A}">
      <dgm:prSet/>
      <dgm:spPr/>
      <dgm:t>
        <a:bodyPr/>
        <a:lstStyle/>
        <a:p>
          <a:endParaRPr lang="en-US"/>
        </a:p>
      </dgm:t>
    </dgm:pt>
    <dgm:pt modelId="{104A2C47-8853-4420-B4FD-969D6B90A6E3}" type="sibTrans" cxnId="{26AA8FCE-B7E2-4CD5-9AE8-1F1D1B670C1A}">
      <dgm:prSet/>
      <dgm:spPr/>
      <dgm:t>
        <a:bodyPr/>
        <a:lstStyle/>
        <a:p>
          <a:endParaRPr lang="en-US"/>
        </a:p>
      </dgm:t>
    </dgm:pt>
    <dgm:pt modelId="{63485E62-2B2E-4F24-9BE7-2B5DC268A8BE}" type="pres">
      <dgm:prSet presAssocID="{CE1FB87B-4897-460D-829F-E7DFA571BB6D}" presName="root" presStyleCnt="0">
        <dgm:presLayoutVars>
          <dgm:dir/>
          <dgm:resizeHandles val="exact"/>
        </dgm:presLayoutVars>
      </dgm:prSet>
      <dgm:spPr/>
    </dgm:pt>
    <dgm:pt modelId="{7243B1FB-D20E-4BA3-B597-6D3F4E731854}" type="pres">
      <dgm:prSet presAssocID="{401D9DE5-06B0-40FD-966A-CE6F0794CD73}" presName="compNode" presStyleCnt="0"/>
      <dgm:spPr/>
    </dgm:pt>
    <dgm:pt modelId="{2B6D621E-C069-43EE-A3B2-2462E941C9D6}" type="pres">
      <dgm:prSet presAssocID="{401D9DE5-06B0-40FD-966A-CE6F0794CD73}" presName="iconBgRect" presStyleLbl="bgShp" presStyleIdx="0" presStyleCnt="3"/>
      <dgm:spPr/>
    </dgm:pt>
    <dgm:pt modelId="{E923A0B9-954E-464E-B04F-CC7FC909FC37}" type="pres">
      <dgm:prSet presAssocID="{401D9DE5-06B0-40FD-966A-CE6F0794CD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9CEB5DEE-74DF-409F-A0BE-C2BC6DB4CE99}" type="pres">
      <dgm:prSet presAssocID="{401D9DE5-06B0-40FD-966A-CE6F0794CD73}" presName="spaceRect" presStyleCnt="0"/>
      <dgm:spPr/>
    </dgm:pt>
    <dgm:pt modelId="{CD83CB66-F89F-4A0C-A69D-D29E62F01003}" type="pres">
      <dgm:prSet presAssocID="{401D9DE5-06B0-40FD-966A-CE6F0794CD73}" presName="textRect" presStyleLbl="revTx" presStyleIdx="0" presStyleCnt="3">
        <dgm:presLayoutVars>
          <dgm:chMax val="1"/>
          <dgm:chPref val="1"/>
        </dgm:presLayoutVars>
      </dgm:prSet>
      <dgm:spPr/>
    </dgm:pt>
    <dgm:pt modelId="{68775014-E59A-4614-828B-2A5AC0EDB33F}" type="pres">
      <dgm:prSet presAssocID="{D9A9F657-4496-458D-8701-64FB1240D982}" presName="sibTrans" presStyleCnt="0"/>
      <dgm:spPr/>
    </dgm:pt>
    <dgm:pt modelId="{74F27D41-E48B-4C29-A4D8-93F5B66DCC16}" type="pres">
      <dgm:prSet presAssocID="{BFC8B458-F148-486C-A047-DCAD1E1259F2}" presName="compNode" presStyleCnt="0"/>
      <dgm:spPr/>
    </dgm:pt>
    <dgm:pt modelId="{D98A6909-EA3C-4F16-B053-BB7CEC7057E0}" type="pres">
      <dgm:prSet presAssocID="{BFC8B458-F148-486C-A047-DCAD1E1259F2}" presName="iconBgRect" presStyleLbl="bgShp" presStyleIdx="1" presStyleCnt="3"/>
      <dgm:spPr/>
    </dgm:pt>
    <dgm:pt modelId="{A8278B5B-88FB-4E58-9F74-A8FD2866F28D}" type="pres">
      <dgm:prSet presAssocID="{BFC8B458-F148-486C-A047-DCAD1E1259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B9A208-AA2B-4FD3-BC28-560C43A73403}" type="pres">
      <dgm:prSet presAssocID="{BFC8B458-F148-486C-A047-DCAD1E1259F2}" presName="spaceRect" presStyleCnt="0"/>
      <dgm:spPr/>
    </dgm:pt>
    <dgm:pt modelId="{7B04A7DB-057D-4B65-9625-8160FB42E776}" type="pres">
      <dgm:prSet presAssocID="{BFC8B458-F148-486C-A047-DCAD1E1259F2}" presName="textRect" presStyleLbl="revTx" presStyleIdx="1" presStyleCnt="3">
        <dgm:presLayoutVars>
          <dgm:chMax val="1"/>
          <dgm:chPref val="1"/>
        </dgm:presLayoutVars>
      </dgm:prSet>
      <dgm:spPr/>
    </dgm:pt>
    <dgm:pt modelId="{97F7F033-FD3A-49A8-8510-5B8C8620EB7A}" type="pres">
      <dgm:prSet presAssocID="{9208B33A-5D82-4BBD-957C-C2F8301B2AA6}" presName="sibTrans" presStyleCnt="0"/>
      <dgm:spPr/>
    </dgm:pt>
    <dgm:pt modelId="{2DEF9F82-B5CC-490D-80DB-B1D6AEE2C6A2}" type="pres">
      <dgm:prSet presAssocID="{5F3567BE-BDB4-444E-8311-4C1A860D6D08}" presName="compNode" presStyleCnt="0"/>
      <dgm:spPr/>
    </dgm:pt>
    <dgm:pt modelId="{3C68CB89-1D60-4492-9631-1D1F6C76E18C}" type="pres">
      <dgm:prSet presAssocID="{5F3567BE-BDB4-444E-8311-4C1A860D6D08}" presName="iconBgRect" presStyleLbl="bgShp" presStyleIdx="2" presStyleCnt="3"/>
      <dgm:spPr/>
    </dgm:pt>
    <dgm:pt modelId="{B4595869-540F-4042-A1C6-2981A38D9FCE}" type="pres">
      <dgm:prSet presAssocID="{5F3567BE-BDB4-444E-8311-4C1A860D6D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20ED4A8-E27F-48C1-9B5C-23FB058AF459}" type="pres">
      <dgm:prSet presAssocID="{5F3567BE-BDB4-444E-8311-4C1A860D6D08}" presName="spaceRect" presStyleCnt="0"/>
      <dgm:spPr/>
    </dgm:pt>
    <dgm:pt modelId="{C99E4088-BC47-414F-B0E6-EAF4099746BC}" type="pres">
      <dgm:prSet presAssocID="{5F3567BE-BDB4-444E-8311-4C1A860D6D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BB6A9C-A06E-41DF-83CE-4072421F4697}" srcId="{CE1FB87B-4897-460D-829F-E7DFA571BB6D}" destId="{401D9DE5-06B0-40FD-966A-CE6F0794CD73}" srcOrd="0" destOrd="0" parTransId="{82B67A92-DDE7-4A4C-8252-51BAB2F35C41}" sibTransId="{D9A9F657-4496-458D-8701-64FB1240D982}"/>
    <dgm:cxn modelId="{DFA63EB2-E9C7-4CC9-B8A6-2414AFF88F14}" type="presOf" srcId="{401D9DE5-06B0-40FD-966A-CE6F0794CD73}" destId="{CD83CB66-F89F-4A0C-A69D-D29E62F01003}" srcOrd="0" destOrd="0" presId="urn:microsoft.com/office/officeart/2018/5/layout/IconCircleLabelList"/>
    <dgm:cxn modelId="{177334BA-EB53-4C7C-B96A-DEFAA16AA6B0}" srcId="{CE1FB87B-4897-460D-829F-E7DFA571BB6D}" destId="{BFC8B458-F148-486C-A047-DCAD1E1259F2}" srcOrd="1" destOrd="0" parTransId="{BF708AD2-DE66-4AC5-8D1C-A588290E0271}" sibTransId="{9208B33A-5D82-4BBD-957C-C2F8301B2AA6}"/>
    <dgm:cxn modelId="{C7A540BB-2F01-4F5C-BB84-8C179400670B}" type="presOf" srcId="{5F3567BE-BDB4-444E-8311-4C1A860D6D08}" destId="{C99E4088-BC47-414F-B0E6-EAF4099746BC}" srcOrd="0" destOrd="0" presId="urn:microsoft.com/office/officeart/2018/5/layout/IconCircleLabelList"/>
    <dgm:cxn modelId="{BEC073C8-357D-4B39-9121-5FD11589EF42}" type="presOf" srcId="{CE1FB87B-4897-460D-829F-E7DFA571BB6D}" destId="{63485E62-2B2E-4F24-9BE7-2B5DC268A8BE}" srcOrd="0" destOrd="0" presId="urn:microsoft.com/office/officeart/2018/5/layout/IconCircleLabelList"/>
    <dgm:cxn modelId="{26AA8FCE-B7E2-4CD5-9AE8-1F1D1B670C1A}" srcId="{CE1FB87B-4897-460D-829F-E7DFA571BB6D}" destId="{5F3567BE-BDB4-444E-8311-4C1A860D6D08}" srcOrd="2" destOrd="0" parTransId="{F26CBCB0-1811-4324-9D64-F39F259114D6}" sibTransId="{104A2C47-8853-4420-B4FD-969D6B90A6E3}"/>
    <dgm:cxn modelId="{0CF12EE7-234E-40BD-9D7D-DA3860C2508A}" type="presOf" srcId="{BFC8B458-F148-486C-A047-DCAD1E1259F2}" destId="{7B04A7DB-057D-4B65-9625-8160FB42E776}" srcOrd="0" destOrd="0" presId="urn:microsoft.com/office/officeart/2018/5/layout/IconCircleLabelList"/>
    <dgm:cxn modelId="{99A2361B-F377-4223-8EE2-0623FB99B336}" type="presParOf" srcId="{63485E62-2B2E-4F24-9BE7-2B5DC268A8BE}" destId="{7243B1FB-D20E-4BA3-B597-6D3F4E731854}" srcOrd="0" destOrd="0" presId="urn:microsoft.com/office/officeart/2018/5/layout/IconCircleLabelList"/>
    <dgm:cxn modelId="{D5E55F96-1901-4A08-B49F-954565F7F34F}" type="presParOf" srcId="{7243B1FB-D20E-4BA3-B597-6D3F4E731854}" destId="{2B6D621E-C069-43EE-A3B2-2462E941C9D6}" srcOrd="0" destOrd="0" presId="urn:microsoft.com/office/officeart/2018/5/layout/IconCircleLabelList"/>
    <dgm:cxn modelId="{140FA92F-2F64-4B14-8BD3-9E7C85098E69}" type="presParOf" srcId="{7243B1FB-D20E-4BA3-B597-6D3F4E731854}" destId="{E923A0B9-954E-464E-B04F-CC7FC909FC37}" srcOrd="1" destOrd="0" presId="urn:microsoft.com/office/officeart/2018/5/layout/IconCircleLabelList"/>
    <dgm:cxn modelId="{C3E35AAA-BB45-4748-ABF6-BA6CFEF871AE}" type="presParOf" srcId="{7243B1FB-D20E-4BA3-B597-6D3F4E731854}" destId="{9CEB5DEE-74DF-409F-A0BE-C2BC6DB4CE99}" srcOrd="2" destOrd="0" presId="urn:microsoft.com/office/officeart/2018/5/layout/IconCircleLabelList"/>
    <dgm:cxn modelId="{6E5BAEF9-A059-4AA3-8920-7857EB93CF16}" type="presParOf" srcId="{7243B1FB-D20E-4BA3-B597-6D3F4E731854}" destId="{CD83CB66-F89F-4A0C-A69D-D29E62F01003}" srcOrd="3" destOrd="0" presId="urn:microsoft.com/office/officeart/2018/5/layout/IconCircleLabelList"/>
    <dgm:cxn modelId="{CEFB73E7-4C1E-44D7-9A03-31D7A59ECFEE}" type="presParOf" srcId="{63485E62-2B2E-4F24-9BE7-2B5DC268A8BE}" destId="{68775014-E59A-4614-828B-2A5AC0EDB33F}" srcOrd="1" destOrd="0" presId="urn:microsoft.com/office/officeart/2018/5/layout/IconCircleLabelList"/>
    <dgm:cxn modelId="{91E3CB4A-47CC-4122-BD3D-DCA31E852CFD}" type="presParOf" srcId="{63485E62-2B2E-4F24-9BE7-2B5DC268A8BE}" destId="{74F27D41-E48B-4C29-A4D8-93F5B66DCC16}" srcOrd="2" destOrd="0" presId="urn:microsoft.com/office/officeart/2018/5/layout/IconCircleLabelList"/>
    <dgm:cxn modelId="{441FF3A2-7B9F-44DD-8544-59DC6DF67835}" type="presParOf" srcId="{74F27D41-E48B-4C29-A4D8-93F5B66DCC16}" destId="{D98A6909-EA3C-4F16-B053-BB7CEC7057E0}" srcOrd="0" destOrd="0" presId="urn:microsoft.com/office/officeart/2018/5/layout/IconCircleLabelList"/>
    <dgm:cxn modelId="{016FACC5-E67C-4DF9-94FF-B041F153A8E3}" type="presParOf" srcId="{74F27D41-E48B-4C29-A4D8-93F5B66DCC16}" destId="{A8278B5B-88FB-4E58-9F74-A8FD2866F28D}" srcOrd="1" destOrd="0" presId="urn:microsoft.com/office/officeart/2018/5/layout/IconCircleLabelList"/>
    <dgm:cxn modelId="{3CAD3AFD-79E4-4FAF-AAF3-FC9A86CA587B}" type="presParOf" srcId="{74F27D41-E48B-4C29-A4D8-93F5B66DCC16}" destId="{29B9A208-AA2B-4FD3-BC28-560C43A73403}" srcOrd="2" destOrd="0" presId="urn:microsoft.com/office/officeart/2018/5/layout/IconCircleLabelList"/>
    <dgm:cxn modelId="{12B13AE8-83D2-4748-8436-767656CF2266}" type="presParOf" srcId="{74F27D41-E48B-4C29-A4D8-93F5B66DCC16}" destId="{7B04A7DB-057D-4B65-9625-8160FB42E776}" srcOrd="3" destOrd="0" presId="urn:microsoft.com/office/officeart/2018/5/layout/IconCircleLabelList"/>
    <dgm:cxn modelId="{8533E9FD-AEE0-4C6B-893A-FD7A5269CD88}" type="presParOf" srcId="{63485E62-2B2E-4F24-9BE7-2B5DC268A8BE}" destId="{97F7F033-FD3A-49A8-8510-5B8C8620EB7A}" srcOrd="3" destOrd="0" presId="urn:microsoft.com/office/officeart/2018/5/layout/IconCircleLabelList"/>
    <dgm:cxn modelId="{BE6A0168-0118-4CD8-9595-6B056A27E145}" type="presParOf" srcId="{63485E62-2B2E-4F24-9BE7-2B5DC268A8BE}" destId="{2DEF9F82-B5CC-490D-80DB-B1D6AEE2C6A2}" srcOrd="4" destOrd="0" presId="urn:microsoft.com/office/officeart/2018/5/layout/IconCircleLabelList"/>
    <dgm:cxn modelId="{EE8753B5-1034-4B61-AE54-1915F64BFE09}" type="presParOf" srcId="{2DEF9F82-B5CC-490D-80DB-B1D6AEE2C6A2}" destId="{3C68CB89-1D60-4492-9631-1D1F6C76E18C}" srcOrd="0" destOrd="0" presId="urn:microsoft.com/office/officeart/2018/5/layout/IconCircleLabelList"/>
    <dgm:cxn modelId="{198218EF-28E8-4DED-9023-0A6AA2D413B4}" type="presParOf" srcId="{2DEF9F82-B5CC-490D-80DB-B1D6AEE2C6A2}" destId="{B4595869-540F-4042-A1C6-2981A38D9FCE}" srcOrd="1" destOrd="0" presId="urn:microsoft.com/office/officeart/2018/5/layout/IconCircleLabelList"/>
    <dgm:cxn modelId="{C13AC5A9-A164-44B3-859C-C60512C631AD}" type="presParOf" srcId="{2DEF9F82-B5CC-490D-80DB-B1D6AEE2C6A2}" destId="{120ED4A8-E27F-48C1-9B5C-23FB058AF459}" srcOrd="2" destOrd="0" presId="urn:microsoft.com/office/officeart/2018/5/layout/IconCircleLabelList"/>
    <dgm:cxn modelId="{F0C8CC98-36ED-453D-A9E0-2F7072773B64}" type="presParOf" srcId="{2DEF9F82-B5CC-490D-80DB-B1D6AEE2C6A2}" destId="{C99E4088-BC47-414F-B0E6-EAF4099746B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6D4B9C-C148-48F9-9063-C0037343E13C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938F8F-35A2-4ED8-9C0E-75CB5DA05FC1}">
      <dgm:prSet/>
      <dgm:spPr/>
      <dgm:t>
        <a:bodyPr/>
        <a:lstStyle/>
        <a:p>
          <a:r>
            <a:rPr lang="en-US" dirty="0"/>
            <a:t>Ground Station PM2.5 data has high negative correlation with temperature, visibility, and cloud coverage.</a:t>
          </a:r>
        </a:p>
      </dgm:t>
    </dgm:pt>
    <dgm:pt modelId="{E1C62273-AEA1-4925-A329-D7F553C354BD}" type="parTrans" cxnId="{58B6D82E-A231-4352-A4E1-147F1D8B7622}">
      <dgm:prSet/>
      <dgm:spPr/>
      <dgm:t>
        <a:bodyPr/>
        <a:lstStyle/>
        <a:p>
          <a:endParaRPr lang="en-US"/>
        </a:p>
      </dgm:t>
    </dgm:pt>
    <dgm:pt modelId="{FE170850-0C7C-4E1A-8D98-0CC65FC7652A}" type="sibTrans" cxnId="{58B6D82E-A231-4352-A4E1-147F1D8B7622}">
      <dgm:prSet/>
      <dgm:spPr/>
      <dgm:t>
        <a:bodyPr/>
        <a:lstStyle/>
        <a:p>
          <a:endParaRPr lang="en-US"/>
        </a:p>
      </dgm:t>
    </dgm:pt>
    <dgm:pt modelId="{07B4EDEF-1F0A-426D-8989-0D757CADD75A}">
      <dgm:prSet/>
      <dgm:spPr/>
      <dgm:t>
        <a:bodyPr/>
        <a:lstStyle/>
        <a:p>
          <a:r>
            <a:rPr lang="en-US" dirty="0"/>
            <a:t>It also has partial negative correlation with AOD 550nm, rain precipitation, wind speed, and relative humidity.</a:t>
          </a:r>
        </a:p>
      </dgm:t>
    </dgm:pt>
    <dgm:pt modelId="{CB110C71-CD8F-4220-A0D1-6A422503CAD5}" type="parTrans" cxnId="{28645459-3D5B-4AD0-AF57-E23F5907CA61}">
      <dgm:prSet/>
      <dgm:spPr/>
      <dgm:t>
        <a:bodyPr/>
        <a:lstStyle/>
        <a:p>
          <a:endParaRPr lang="en-US"/>
        </a:p>
      </dgm:t>
    </dgm:pt>
    <dgm:pt modelId="{ACD365ED-02A8-41A3-A843-BC5F442AD8EC}" type="sibTrans" cxnId="{28645459-3D5B-4AD0-AF57-E23F5907CA61}">
      <dgm:prSet/>
      <dgm:spPr/>
      <dgm:t>
        <a:bodyPr/>
        <a:lstStyle/>
        <a:p>
          <a:endParaRPr lang="en-US"/>
        </a:p>
      </dgm:t>
    </dgm:pt>
    <dgm:pt modelId="{55EA6294-6BC0-4C58-9D9A-569933BD6CFF}">
      <dgm:prSet/>
      <dgm:spPr/>
      <dgm:t>
        <a:bodyPr/>
        <a:lstStyle/>
        <a:p>
          <a:r>
            <a:rPr lang="en-US" dirty="0"/>
            <a:t>The dependent variable PM2.5 is correlated with the independent variables.</a:t>
          </a:r>
        </a:p>
      </dgm:t>
    </dgm:pt>
    <dgm:pt modelId="{EE697C48-8132-4F6B-85C1-40563B8C0551}" type="parTrans" cxnId="{89B306A7-34D3-4EC4-8EB7-C4AC896FA425}">
      <dgm:prSet/>
      <dgm:spPr/>
      <dgm:t>
        <a:bodyPr/>
        <a:lstStyle/>
        <a:p>
          <a:endParaRPr lang="en-US"/>
        </a:p>
      </dgm:t>
    </dgm:pt>
    <dgm:pt modelId="{EF87DB2A-C092-4A71-8EA4-42E99EF5F44C}" type="sibTrans" cxnId="{89B306A7-34D3-4EC4-8EB7-C4AC896FA425}">
      <dgm:prSet/>
      <dgm:spPr/>
      <dgm:t>
        <a:bodyPr/>
        <a:lstStyle/>
        <a:p>
          <a:endParaRPr lang="en-US"/>
        </a:p>
      </dgm:t>
    </dgm:pt>
    <dgm:pt modelId="{84E46810-208F-4B13-B442-8DE34C2549D7}" type="pres">
      <dgm:prSet presAssocID="{BE6D4B9C-C148-48F9-9063-C0037343E13C}" presName="linear" presStyleCnt="0">
        <dgm:presLayoutVars>
          <dgm:animLvl val="lvl"/>
          <dgm:resizeHandles val="exact"/>
        </dgm:presLayoutVars>
      </dgm:prSet>
      <dgm:spPr/>
    </dgm:pt>
    <dgm:pt modelId="{B0312BFE-9873-4C85-A2CF-BE9DA4E7BA4D}" type="pres">
      <dgm:prSet presAssocID="{B7938F8F-35A2-4ED8-9C0E-75CB5DA05F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52C681-6DD4-4078-B006-D8270FA0253F}" type="pres">
      <dgm:prSet presAssocID="{FE170850-0C7C-4E1A-8D98-0CC65FC7652A}" presName="spacer" presStyleCnt="0"/>
      <dgm:spPr/>
    </dgm:pt>
    <dgm:pt modelId="{BA5EC11A-E394-480A-889E-122E56429336}" type="pres">
      <dgm:prSet presAssocID="{07B4EDEF-1F0A-426D-8989-0D757CADD7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3C1C16-F510-417C-A667-52C96F9B894C}" type="pres">
      <dgm:prSet presAssocID="{ACD365ED-02A8-41A3-A843-BC5F442AD8EC}" presName="spacer" presStyleCnt="0"/>
      <dgm:spPr/>
    </dgm:pt>
    <dgm:pt modelId="{8C220A5C-1E66-4B77-8E8A-635BA94431D6}" type="pres">
      <dgm:prSet presAssocID="{55EA6294-6BC0-4C58-9D9A-569933BD6CF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8B6D82E-A231-4352-A4E1-147F1D8B7622}" srcId="{BE6D4B9C-C148-48F9-9063-C0037343E13C}" destId="{B7938F8F-35A2-4ED8-9C0E-75CB5DA05FC1}" srcOrd="0" destOrd="0" parTransId="{E1C62273-AEA1-4925-A329-D7F553C354BD}" sibTransId="{FE170850-0C7C-4E1A-8D98-0CC65FC7652A}"/>
    <dgm:cxn modelId="{69C7EE66-C31E-424A-A7EB-FA53F36BABAF}" type="presOf" srcId="{55EA6294-6BC0-4C58-9D9A-569933BD6CFF}" destId="{8C220A5C-1E66-4B77-8E8A-635BA94431D6}" srcOrd="0" destOrd="0" presId="urn:microsoft.com/office/officeart/2005/8/layout/vList2"/>
    <dgm:cxn modelId="{28645459-3D5B-4AD0-AF57-E23F5907CA61}" srcId="{BE6D4B9C-C148-48F9-9063-C0037343E13C}" destId="{07B4EDEF-1F0A-426D-8989-0D757CADD75A}" srcOrd="1" destOrd="0" parTransId="{CB110C71-CD8F-4220-A0D1-6A422503CAD5}" sibTransId="{ACD365ED-02A8-41A3-A843-BC5F442AD8EC}"/>
    <dgm:cxn modelId="{89B306A7-34D3-4EC4-8EB7-C4AC896FA425}" srcId="{BE6D4B9C-C148-48F9-9063-C0037343E13C}" destId="{55EA6294-6BC0-4C58-9D9A-569933BD6CFF}" srcOrd="2" destOrd="0" parTransId="{EE697C48-8132-4F6B-85C1-40563B8C0551}" sibTransId="{EF87DB2A-C092-4A71-8EA4-42E99EF5F44C}"/>
    <dgm:cxn modelId="{F00099D4-5ED4-44A4-914B-9CA4D85BD0AE}" type="presOf" srcId="{07B4EDEF-1F0A-426D-8989-0D757CADD75A}" destId="{BA5EC11A-E394-480A-889E-122E56429336}" srcOrd="0" destOrd="0" presId="urn:microsoft.com/office/officeart/2005/8/layout/vList2"/>
    <dgm:cxn modelId="{B2F182E4-1A9C-4F43-8D34-CA0C022616E5}" type="presOf" srcId="{B7938F8F-35A2-4ED8-9C0E-75CB5DA05FC1}" destId="{B0312BFE-9873-4C85-A2CF-BE9DA4E7BA4D}" srcOrd="0" destOrd="0" presId="urn:microsoft.com/office/officeart/2005/8/layout/vList2"/>
    <dgm:cxn modelId="{E8E33DF9-D72C-4578-93F2-8CBFBC3B6136}" type="presOf" srcId="{BE6D4B9C-C148-48F9-9063-C0037343E13C}" destId="{84E46810-208F-4B13-B442-8DE34C2549D7}" srcOrd="0" destOrd="0" presId="urn:microsoft.com/office/officeart/2005/8/layout/vList2"/>
    <dgm:cxn modelId="{5F915DBE-09A2-4A18-A359-1F98EDDCD5E2}" type="presParOf" srcId="{84E46810-208F-4B13-B442-8DE34C2549D7}" destId="{B0312BFE-9873-4C85-A2CF-BE9DA4E7BA4D}" srcOrd="0" destOrd="0" presId="urn:microsoft.com/office/officeart/2005/8/layout/vList2"/>
    <dgm:cxn modelId="{3AE7BEBA-D1FC-4E3F-A7E3-845452FEC334}" type="presParOf" srcId="{84E46810-208F-4B13-B442-8DE34C2549D7}" destId="{6052C681-6DD4-4078-B006-D8270FA0253F}" srcOrd="1" destOrd="0" presId="urn:microsoft.com/office/officeart/2005/8/layout/vList2"/>
    <dgm:cxn modelId="{E87B3B03-9287-4CBC-9FFA-EE9D250A1B66}" type="presParOf" srcId="{84E46810-208F-4B13-B442-8DE34C2549D7}" destId="{BA5EC11A-E394-480A-889E-122E56429336}" srcOrd="2" destOrd="0" presId="urn:microsoft.com/office/officeart/2005/8/layout/vList2"/>
    <dgm:cxn modelId="{77B1C05B-B211-4A8C-BD48-999170B8E8A3}" type="presParOf" srcId="{84E46810-208F-4B13-B442-8DE34C2549D7}" destId="{8B3C1C16-F510-417C-A667-52C96F9B894C}" srcOrd="3" destOrd="0" presId="urn:microsoft.com/office/officeart/2005/8/layout/vList2"/>
    <dgm:cxn modelId="{A989A670-F0C0-45E8-B1A3-79C711C30B82}" type="presParOf" srcId="{84E46810-208F-4B13-B442-8DE34C2549D7}" destId="{8C220A5C-1E66-4B77-8E8A-635BA94431D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09E69-05E5-4263-9326-1C243D0D2665}">
      <dsp:nvSpPr>
        <dsp:cNvPr id="0" name=""/>
        <dsp:cNvSpPr/>
      </dsp:nvSpPr>
      <dsp:spPr>
        <a:xfrm>
          <a:off x="1306913" y="424844"/>
          <a:ext cx="2080774" cy="20808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kern="1200" dirty="0"/>
            <a:t>Respiratory Infection</a:t>
          </a:r>
        </a:p>
      </dsp:txBody>
      <dsp:txXfrm>
        <a:off x="1611635" y="729571"/>
        <a:ext cx="1471330" cy="1471355"/>
      </dsp:txXfrm>
    </dsp:sp>
    <dsp:sp modelId="{8620935D-8A94-4F7F-9674-964A3D6BD620}">
      <dsp:nvSpPr>
        <dsp:cNvPr id="0" name=""/>
        <dsp:cNvSpPr/>
      </dsp:nvSpPr>
      <dsp:spPr>
        <a:xfrm>
          <a:off x="694367" y="2130254"/>
          <a:ext cx="2080774" cy="2080809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GeographEditWeb"/>
            </a:rPr>
            <a:t>Irritation to the nose, throat, eyes, or skin.</a:t>
          </a:r>
          <a:endParaRPr lang="en-US" sz="1800" kern="1200" dirty="0"/>
        </a:p>
      </dsp:txBody>
      <dsp:txXfrm>
        <a:off x="999089" y="2434981"/>
        <a:ext cx="1471330" cy="1471355"/>
      </dsp:txXfrm>
    </dsp:sp>
    <dsp:sp modelId="{85621301-C468-4835-9735-7FB7B57EDE69}">
      <dsp:nvSpPr>
        <dsp:cNvPr id="0" name=""/>
        <dsp:cNvSpPr/>
      </dsp:nvSpPr>
      <dsp:spPr>
        <a:xfrm>
          <a:off x="3077506" y="68797"/>
          <a:ext cx="2080774" cy="208080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kern="1200" dirty="0">
              <a:effectLst/>
              <a:latin typeface="GeographEditWeb"/>
            </a:rPr>
            <a:t>Headaches, dizziness, and </a:t>
          </a:r>
          <a:r>
            <a:rPr lang="en-US" sz="1800" b="0" i="0" u="none" strike="noStrike" kern="1200" dirty="0">
              <a:effectLst/>
              <a:latin typeface="GeographEditWeb"/>
            </a:rPr>
            <a:t>nausea</a:t>
          </a:r>
          <a:endParaRPr lang="en-US" sz="1800" kern="1200" dirty="0"/>
        </a:p>
      </dsp:txBody>
      <dsp:txXfrm>
        <a:off x="3382228" y="373524"/>
        <a:ext cx="1471330" cy="1471355"/>
      </dsp:txXfrm>
    </dsp:sp>
    <dsp:sp modelId="{7F260589-483C-418E-A564-5E4A93D5B6B4}">
      <dsp:nvSpPr>
        <dsp:cNvPr id="0" name=""/>
        <dsp:cNvSpPr/>
      </dsp:nvSpPr>
      <dsp:spPr>
        <a:xfrm>
          <a:off x="1850570" y="3575127"/>
          <a:ext cx="2080774" cy="2080809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Global Warming</a:t>
          </a:r>
        </a:p>
      </dsp:txBody>
      <dsp:txXfrm>
        <a:off x="2155292" y="3879854"/>
        <a:ext cx="1471330" cy="1471355"/>
      </dsp:txXfrm>
    </dsp:sp>
    <dsp:sp modelId="{B36F6073-B83E-4E4D-8212-9CA58DA46BBB}">
      <dsp:nvSpPr>
        <dsp:cNvPr id="0" name=""/>
        <dsp:cNvSpPr/>
      </dsp:nvSpPr>
      <dsp:spPr>
        <a:xfrm>
          <a:off x="4917826" y="625455"/>
          <a:ext cx="2080774" cy="2080809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Heart and Lung Disease</a:t>
          </a:r>
        </a:p>
      </dsp:txBody>
      <dsp:txXfrm>
        <a:off x="5222548" y="930182"/>
        <a:ext cx="1471330" cy="1471355"/>
      </dsp:txXfrm>
    </dsp:sp>
    <dsp:sp modelId="{2BC9DD8B-3FA3-4FD0-AC6D-EEFFFE14AAFB}">
      <dsp:nvSpPr>
        <dsp:cNvPr id="0" name=""/>
        <dsp:cNvSpPr/>
      </dsp:nvSpPr>
      <dsp:spPr>
        <a:xfrm>
          <a:off x="3645987" y="3677773"/>
          <a:ext cx="2080774" cy="20808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Degradation of architecture</a:t>
          </a:r>
        </a:p>
      </dsp:txBody>
      <dsp:txXfrm>
        <a:off x="3950709" y="3982500"/>
        <a:ext cx="1471330" cy="1471355"/>
      </dsp:txXfrm>
    </dsp:sp>
    <dsp:sp modelId="{968B2C5B-17DE-491B-A9D0-427B6C2E8D6C}">
      <dsp:nvSpPr>
        <dsp:cNvPr id="0" name=""/>
        <dsp:cNvSpPr/>
      </dsp:nvSpPr>
      <dsp:spPr>
        <a:xfrm>
          <a:off x="4898891" y="2345327"/>
          <a:ext cx="2080774" cy="2080809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Change in Soil Patterns</a:t>
          </a:r>
        </a:p>
      </dsp:txBody>
      <dsp:txXfrm>
        <a:off x="5203613" y="2650054"/>
        <a:ext cx="1471330" cy="14713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91BE6-62C0-4C5D-8B16-97A9E641AC4C}">
      <dsp:nvSpPr>
        <dsp:cNvPr id="0" name=""/>
        <dsp:cNvSpPr/>
      </dsp:nvSpPr>
      <dsp:spPr>
        <a:xfrm>
          <a:off x="1854923" y="988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Multiple Regression Linear (MLR) Model</a:t>
          </a:r>
        </a:p>
      </dsp:txBody>
      <dsp:txXfrm>
        <a:off x="2042684" y="188749"/>
        <a:ext cx="906593" cy="906593"/>
      </dsp:txXfrm>
    </dsp:sp>
    <dsp:sp modelId="{B3B395DC-E7CE-4611-AD7C-7BEAEED6B812}">
      <dsp:nvSpPr>
        <dsp:cNvPr id="0" name=""/>
        <dsp:cNvSpPr/>
      </dsp:nvSpPr>
      <dsp:spPr>
        <a:xfrm rot="1800000">
          <a:off x="3150914" y="902273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57768" y="963236"/>
        <a:ext cx="238748" cy="259627"/>
      </dsp:txXfrm>
    </dsp:sp>
    <dsp:sp modelId="{1351A87D-8EE9-4E82-B16D-EA7208D2146E}">
      <dsp:nvSpPr>
        <dsp:cNvPr id="0" name=""/>
        <dsp:cNvSpPr/>
      </dsp:nvSpPr>
      <dsp:spPr>
        <a:xfrm>
          <a:off x="3522577" y="963809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Artificial Neural Network (ANN)</a:t>
          </a:r>
        </a:p>
      </dsp:txBody>
      <dsp:txXfrm>
        <a:off x="3710338" y="1151570"/>
        <a:ext cx="906593" cy="906593"/>
      </dsp:txXfrm>
    </dsp:sp>
    <dsp:sp modelId="{55664BFD-730F-48B6-96AA-F4D5E7ED1CD6}">
      <dsp:nvSpPr>
        <dsp:cNvPr id="0" name=""/>
        <dsp:cNvSpPr/>
      </dsp:nvSpPr>
      <dsp:spPr>
        <a:xfrm rot="5400000">
          <a:off x="3993100" y="2341677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044260" y="2377060"/>
        <a:ext cx="238748" cy="259627"/>
      </dsp:txXfrm>
    </dsp:sp>
    <dsp:sp modelId="{6FE56FFD-474A-4DC3-B22D-CF6ADFEBE314}">
      <dsp:nvSpPr>
        <dsp:cNvPr id="0" name=""/>
        <dsp:cNvSpPr/>
      </dsp:nvSpPr>
      <dsp:spPr>
        <a:xfrm>
          <a:off x="3522577" y="2889450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Random Forest</a:t>
          </a:r>
        </a:p>
      </dsp:txBody>
      <dsp:txXfrm>
        <a:off x="3710338" y="3077211"/>
        <a:ext cx="906593" cy="906593"/>
      </dsp:txXfrm>
    </dsp:sp>
    <dsp:sp modelId="{50793FA1-19A9-4ECA-A10F-818E2F27A270}">
      <dsp:nvSpPr>
        <dsp:cNvPr id="0" name=""/>
        <dsp:cNvSpPr/>
      </dsp:nvSpPr>
      <dsp:spPr>
        <a:xfrm rot="9000000">
          <a:off x="3167633" y="3790734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263099" y="3851697"/>
        <a:ext cx="238748" cy="259627"/>
      </dsp:txXfrm>
    </dsp:sp>
    <dsp:sp modelId="{3D14E2E8-763A-455B-B70D-E6B0BBCEC396}">
      <dsp:nvSpPr>
        <dsp:cNvPr id="0" name=""/>
        <dsp:cNvSpPr/>
      </dsp:nvSpPr>
      <dsp:spPr>
        <a:xfrm>
          <a:off x="1854923" y="3852270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Gradient Boosting Regressor</a:t>
          </a:r>
        </a:p>
      </dsp:txBody>
      <dsp:txXfrm>
        <a:off x="2042684" y="4040031"/>
        <a:ext cx="906593" cy="906593"/>
      </dsp:txXfrm>
    </dsp:sp>
    <dsp:sp modelId="{8737F907-CB10-430C-A388-8A6FC899F227}">
      <dsp:nvSpPr>
        <dsp:cNvPr id="0" name=""/>
        <dsp:cNvSpPr/>
      </dsp:nvSpPr>
      <dsp:spPr>
        <a:xfrm rot="12600000">
          <a:off x="1499979" y="3800387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595445" y="3912510"/>
        <a:ext cx="238748" cy="259627"/>
      </dsp:txXfrm>
    </dsp:sp>
    <dsp:sp modelId="{7D667719-3E64-42F3-A349-8C55121D6B31}">
      <dsp:nvSpPr>
        <dsp:cNvPr id="0" name=""/>
        <dsp:cNvSpPr/>
      </dsp:nvSpPr>
      <dsp:spPr>
        <a:xfrm>
          <a:off x="187269" y="2889450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Extreme Gradient Boosting (XGBoost)</a:t>
          </a:r>
        </a:p>
      </dsp:txBody>
      <dsp:txXfrm>
        <a:off x="375030" y="3077211"/>
        <a:ext cx="906593" cy="906593"/>
      </dsp:txXfrm>
    </dsp:sp>
    <dsp:sp modelId="{C9AAE6C5-12DC-44FF-85FA-F9A80888AA93}">
      <dsp:nvSpPr>
        <dsp:cNvPr id="0" name=""/>
        <dsp:cNvSpPr/>
      </dsp:nvSpPr>
      <dsp:spPr>
        <a:xfrm rot="16200000">
          <a:off x="657792" y="2360983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08952" y="2498686"/>
        <a:ext cx="238748" cy="259627"/>
      </dsp:txXfrm>
    </dsp:sp>
    <dsp:sp modelId="{491DA79C-5C0D-4FC5-B169-6F3F35518B78}">
      <dsp:nvSpPr>
        <dsp:cNvPr id="0" name=""/>
        <dsp:cNvSpPr/>
      </dsp:nvSpPr>
      <dsp:spPr>
        <a:xfrm>
          <a:off x="187269" y="963809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CatBoost</a:t>
          </a:r>
          <a:r>
            <a:rPr lang="en-US" sz="1300" kern="1200" dirty="0"/>
            <a:t> Regression</a:t>
          </a:r>
        </a:p>
      </dsp:txBody>
      <dsp:txXfrm>
        <a:off x="375030" y="1151570"/>
        <a:ext cx="906593" cy="906593"/>
      </dsp:txXfrm>
    </dsp:sp>
    <dsp:sp modelId="{85B81FC7-5BC6-46D3-8E1A-5014C7A3E5A5}">
      <dsp:nvSpPr>
        <dsp:cNvPr id="0" name=""/>
        <dsp:cNvSpPr/>
      </dsp:nvSpPr>
      <dsp:spPr>
        <a:xfrm rot="19800000">
          <a:off x="1483259" y="911926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90113" y="1024049"/>
        <a:ext cx="238748" cy="2596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12BFE-9873-4C85-A2CF-BE9DA4E7BA4D}">
      <dsp:nvSpPr>
        <dsp:cNvPr id="0" name=""/>
        <dsp:cNvSpPr/>
      </dsp:nvSpPr>
      <dsp:spPr>
        <a:xfrm>
          <a:off x="0" y="482924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20" dirty="0">
              <a:solidFill>
                <a:schemeClr val="bg1"/>
              </a:solidFill>
            </a:rPr>
            <a:t>Most effective model among all was Multiple Linear Regression (MLR) model.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9128" y="512052"/>
        <a:ext cx="5808632" cy="538444"/>
      </dsp:txXfrm>
    </dsp:sp>
    <dsp:sp modelId="{BA5EC11A-E394-480A-889E-122E56429336}">
      <dsp:nvSpPr>
        <dsp:cNvPr id="0" name=""/>
        <dsp:cNvSpPr/>
      </dsp:nvSpPr>
      <dsp:spPr>
        <a:xfrm>
          <a:off x="0" y="1119526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2264760"/>
                <a:satOff val="-9809"/>
                <a:lumOff val="817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2264760"/>
                <a:satOff val="-9809"/>
                <a:lumOff val="817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2264760"/>
                <a:satOff val="-9809"/>
                <a:lumOff val="817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20" dirty="0">
              <a:solidFill>
                <a:schemeClr val="bg1"/>
              </a:solidFill>
            </a:rPr>
            <a:t>MLR predicted PM2.5 using satellite derived and geospatial weather data with a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500" kern="1200" spc="20" dirty="0">
              <a:solidFill>
                <a:schemeClr val="bg1"/>
              </a:solidFill>
            </a:rPr>
            <a:t> value of 0.9344 for the testing dataset.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9128" y="1148654"/>
        <a:ext cx="5808632" cy="538444"/>
      </dsp:txXfrm>
    </dsp:sp>
    <dsp:sp modelId="{8C220A5C-1E66-4B77-8E8A-635BA94431D6}">
      <dsp:nvSpPr>
        <dsp:cNvPr id="0" name=""/>
        <dsp:cNvSpPr/>
      </dsp:nvSpPr>
      <dsp:spPr>
        <a:xfrm>
          <a:off x="0" y="1759426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4529520"/>
                <a:satOff val="-19617"/>
                <a:lumOff val="1634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4529520"/>
                <a:satOff val="-19617"/>
                <a:lumOff val="1634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4529520"/>
                <a:satOff val="-19617"/>
                <a:lumOff val="1634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20" dirty="0">
              <a:solidFill>
                <a:schemeClr val="bg1"/>
              </a:solidFill>
            </a:rPr>
            <a:t>CatBoost Regression model achieved the second best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500" kern="1200" spc="20" dirty="0">
              <a:solidFill>
                <a:schemeClr val="bg1"/>
              </a:solidFill>
            </a:rPr>
            <a:t> value of 0.82.</a:t>
          </a:r>
        </a:p>
      </dsp:txBody>
      <dsp:txXfrm>
        <a:off x="29128" y="1788554"/>
        <a:ext cx="5808632" cy="538444"/>
      </dsp:txXfrm>
    </dsp:sp>
    <dsp:sp modelId="{38E45C1F-F550-4213-B3B7-8EE253E37008}">
      <dsp:nvSpPr>
        <dsp:cNvPr id="0" name=""/>
        <dsp:cNvSpPr/>
      </dsp:nvSpPr>
      <dsp:spPr>
        <a:xfrm>
          <a:off x="0" y="2399326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6794280"/>
                <a:satOff val="-29426"/>
                <a:lumOff val="245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4"/>
            </a:buClr>
            <a:buFont typeface="The Hand Extrablack" panose="03070A02030502020204" pitchFamily="66" charset="0"/>
            <a:buNone/>
          </a:pPr>
          <a:r>
            <a:rPr lang="en-US" sz="1500" kern="1200" spc="20" dirty="0">
              <a:solidFill>
                <a:schemeClr val="bg1"/>
              </a:solidFill>
            </a:rPr>
            <a:t>Followed by the XGBoost model achieved a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500" kern="1200" spc="20" dirty="0">
              <a:solidFill>
                <a:schemeClr val="bg1"/>
              </a:solidFill>
            </a:rPr>
            <a:t> value of 0.80.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9128" y="2428454"/>
        <a:ext cx="5808632" cy="5384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692CC-463B-491D-9544-918C932343B7}">
      <dsp:nvSpPr>
        <dsp:cNvPr id="0" name=""/>
        <dsp:cNvSpPr/>
      </dsp:nvSpPr>
      <dsp:spPr>
        <a:xfrm>
          <a:off x="146031" y="290394"/>
          <a:ext cx="904691" cy="9046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B00B0-AD12-4396-96C8-90A89F511F60}">
      <dsp:nvSpPr>
        <dsp:cNvPr id="0" name=""/>
        <dsp:cNvSpPr/>
      </dsp:nvSpPr>
      <dsp:spPr>
        <a:xfrm>
          <a:off x="33601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C9D5F-7D02-4277-9FDA-0DE1D60D0BB8}">
      <dsp:nvSpPr>
        <dsp:cNvPr id="0" name=""/>
        <dsp:cNvSpPr/>
      </dsp:nvSpPr>
      <dsp:spPr>
        <a:xfrm>
          <a:off x="1244585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 effective</a:t>
          </a:r>
        </a:p>
      </dsp:txBody>
      <dsp:txXfrm>
        <a:off x="1244585" y="290394"/>
        <a:ext cx="2132486" cy="904691"/>
      </dsp:txXfrm>
    </dsp:sp>
    <dsp:sp modelId="{EAC45CE1-3DE0-4356-A447-8567AABA01BF}">
      <dsp:nvSpPr>
        <dsp:cNvPr id="0" name=""/>
        <dsp:cNvSpPr/>
      </dsp:nvSpPr>
      <dsp:spPr>
        <a:xfrm>
          <a:off x="3748642" y="290394"/>
          <a:ext cx="904691" cy="9046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4BC9B-7ED2-4E07-8C69-22C27723ED4E}">
      <dsp:nvSpPr>
        <dsp:cNvPr id="0" name=""/>
        <dsp:cNvSpPr/>
      </dsp:nvSpPr>
      <dsp:spPr>
        <a:xfrm>
          <a:off x="393862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7178C-F466-4AC1-BB6F-694185F22522}">
      <dsp:nvSpPr>
        <dsp:cNvPr id="0" name=""/>
        <dsp:cNvSpPr/>
      </dsp:nvSpPr>
      <dsp:spPr>
        <a:xfrm>
          <a:off x="4847195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Accurate prediction model</a:t>
          </a:r>
        </a:p>
      </dsp:txBody>
      <dsp:txXfrm>
        <a:off x="4847195" y="290394"/>
        <a:ext cx="2132486" cy="904691"/>
      </dsp:txXfrm>
    </dsp:sp>
    <dsp:sp modelId="{FED3EBDA-2B35-424A-B421-DF42113ACA12}">
      <dsp:nvSpPr>
        <dsp:cNvPr id="0" name=""/>
        <dsp:cNvSpPr/>
      </dsp:nvSpPr>
      <dsp:spPr>
        <a:xfrm>
          <a:off x="7351252" y="290394"/>
          <a:ext cx="904691" cy="9046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A9FB7-98F2-4333-8BFD-C7BA80F1D377}">
      <dsp:nvSpPr>
        <dsp:cNvPr id="0" name=""/>
        <dsp:cNvSpPr/>
      </dsp:nvSpPr>
      <dsp:spPr>
        <a:xfrm>
          <a:off x="754123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AFFAB-800D-4D7A-9470-D8D65DA726EB}">
      <dsp:nvSpPr>
        <dsp:cNvPr id="0" name=""/>
        <dsp:cNvSpPr/>
      </dsp:nvSpPr>
      <dsp:spPr>
        <a:xfrm>
          <a:off x="8449806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Predict PM2.5 for remote areas and water routes.</a:t>
          </a:r>
        </a:p>
      </dsp:txBody>
      <dsp:txXfrm>
        <a:off x="8449806" y="290394"/>
        <a:ext cx="2132486" cy="904691"/>
      </dsp:txXfrm>
    </dsp:sp>
    <dsp:sp modelId="{B40933AC-0443-4E85-97DE-FE503765B00C}">
      <dsp:nvSpPr>
        <dsp:cNvPr id="0" name=""/>
        <dsp:cNvSpPr/>
      </dsp:nvSpPr>
      <dsp:spPr>
        <a:xfrm>
          <a:off x="146031" y="1684639"/>
          <a:ext cx="904691" cy="9046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D90DE-0ECE-455C-86CC-8A1CBC2BA975}">
      <dsp:nvSpPr>
        <dsp:cNvPr id="0" name=""/>
        <dsp:cNvSpPr/>
      </dsp:nvSpPr>
      <dsp:spPr>
        <a:xfrm>
          <a:off x="336017" y="1874624"/>
          <a:ext cx="524720" cy="524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EFF34-6F1F-41F9-8D1C-85DEFEC9EA1B}">
      <dsp:nvSpPr>
        <dsp:cNvPr id="0" name=""/>
        <dsp:cNvSpPr/>
      </dsp:nvSpPr>
      <dsp:spPr>
        <a:xfrm>
          <a:off x="1244585" y="1684639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 hassle of device implementation.</a:t>
          </a:r>
        </a:p>
      </dsp:txBody>
      <dsp:txXfrm>
        <a:off x="1244585" y="1684639"/>
        <a:ext cx="2132486" cy="904691"/>
      </dsp:txXfrm>
    </dsp:sp>
    <dsp:sp modelId="{21A93C61-D8E6-4187-902F-8109B208E472}">
      <dsp:nvSpPr>
        <dsp:cNvPr id="0" name=""/>
        <dsp:cNvSpPr/>
      </dsp:nvSpPr>
      <dsp:spPr>
        <a:xfrm>
          <a:off x="3748642" y="1684639"/>
          <a:ext cx="904691" cy="90469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85523-EA74-42A6-A12E-1A2B673BC6C0}">
      <dsp:nvSpPr>
        <dsp:cNvPr id="0" name=""/>
        <dsp:cNvSpPr/>
      </dsp:nvSpPr>
      <dsp:spPr>
        <a:xfrm>
          <a:off x="3938627" y="1874624"/>
          <a:ext cx="524720" cy="524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EDCF4-CD6F-44B8-9390-A8392D25D9A9}">
      <dsp:nvSpPr>
        <dsp:cNvPr id="0" name=""/>
        <dsp:cNvSpPr/>
      </dsp:nvSpPr>
      <dsp:spPr>
        <a:xfrm>
          <a:off x="4847195" y="1684639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Predicted data can be used to generate Atmospheric Map</a:t>
          </a:r>
        </a:p>
      </dsp:txBody>
      <dsp:txXfrm>
        <a:off x="4847195" y="1684639"/>
        <a:ext cx="2132486" cy="9046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0A54-3C10-42AB-A004-50C6EDFAEF0C}">
      <dsp:nvSpPr>
        <dsp:cNvPr id="0" name=""/>
        <dsp:cNvSpPr/>
      </dsp:nvSpPr>
      <dsp:spPr>
        <a:xfrm>
          <a:off x="1451412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1D573-F128-4AA2-BCDB-7E90A0D14A94}">
      <dsp:nvSpPr>
        <dsp:cNvPr id="0" name=""/>
        <dsp:cNvSpPr/>
      </dsp:nvSpPr>
      <dsp:spPr>
        <a:xfrm>
          <a:off x="1795099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32BBC-496D-4D8F-A632-AC2E9EB95891}">
      <dsp:nvSpPr>
        <dsp:cNvPr id="0" name=""/>
        <dsp:cNvSpPr/>
      </dsp:nvSpPr>
      <dsp:spPr>
        <a:xfrm>
          <a:off x="935881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Faulty data for short range radius distance of satellite data</a:t>
          </a:r>
        </a:p>
      </dsp:txBody>
      <dsp:txXfrm>
        <a:off x="935881" y="2137362"/>
        <a:ext cx="2643750" cy="720000"/>
      </dsp:txXfrm>
    </dsp:sp>
    <dsp:sp modelId="{AE412167-2736-4D68-ADBA-AE927247E256}">
      <dsp:nvSpPr>
        <dsp:cNvPr id="0" name=""/>
        <dsp:cNvSpPr/>
      </dsp:nvSpPr>
      <dsp:spPr>
        <a:xfrm>
          <a:off x="4557818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23443-5ABA-4FD7-83CA-89E9C31ACA6B}">
      <dsp:nvSpPr>
        <dsp:cNvPr id="0" name=""/>
        <dsp:cNvSpPr/>
      </dsp:nvSpPr>
      <dsp:spPr>
        <a:xfrm>
          <a:off x="4901506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1FC05-439B-4F6E-92BC-A6504DE6AE1E}">
      <dsp:nvSpPr>
        <dsp:cNvPr id="0" name=""/>
        <dsp:cNvSpPr/>
      </dsp:nvSpPr>
      <dsp:spPr>
        <a:xfrm>
          <a:off x="4042287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Hard to extract satellite data</a:t>
          </a:r>
        </a:p>
      </dsp:txBody>
      <dsp:txXfrm>
        <a:off x="4042287" y="2137362"/>
        <a:ext cx="2643750" cy="720000"/>
      </dsp:txXfrm>
    </dsp:sp>
    <dsp:sp modelId="{AB3571EB-3644-43F7-9363-16DA954A9288}">
      <dsp:nvSpPr>
        <dsp:cNvPr id="0" name=""/>
        <dsp:cNvSpPr/>
      </dsp:nvSpPr>
      <dsp:spPr>
        <a:xfrm>
          <a:off x="7664225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2FEF0-1704-4950-871F-41A43C8B5FBB}">
      <dsp:nvSpPr>
        <dsp:cNvPr id="0" name=""/>
        <dsp:cNvSpPr/>
      </dsp:nvSpPr>
      <dsp:spPr>
        <a:xfrm>
          <a:off x="8007912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FA176-0CD0-4C04-AB5E-7710121FF28F}">
      <dsp:nvSpPr>
        <dsp:cNvPr id="0" name=""/>
        <dsp:cNvSpPr/>
      </dsp:nvSpPr>
      <dsp:spPr>
        <a:xfrm>
          <a:off x="7148693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Predicted data may vary due to rough weather condition.</a:t>
          </a:r>
        </a:p>
      </dsp:txBody>
      <dsp:txXfrm>
        <a:off x="7148693" y="2137362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9E573-7B9D-4ED0-B9E7-2AF62950FAC6}">
      <dsp:nvSpPr>
        <dsp:cNvPr id="0" name=""/>
        <dsp:cNvSpPr/>
      </dsp:nvSpPr>
      <dsp:spPr>
        <a:xfrm>
          <a:off x="516894" y="0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K</a:t>
          </a:r>
          <a:r>
            <a:rPr lang="en-US" sz="1800" b="0" i="0" kern="120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ills an estimated </a:t>
          </a:r>
          <a:r>
            <a:rPr lang="en-US" sz="1800" b="1" i="0" kern="120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7 million</a:t>
          </a:r>
          <a:r>
            <a:rPr lang="en-US" sz="1800" b="0" i="0" kern="120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 of the worldwide population.</a:t>
          </a:r>
          <a:endParaRPr lang="en-US" sz="1800" kern="1200" dirty="0"/>
        </a:p>
      </dsp:txBody>
      <dsp:txXfrm>
        <a:off x="856726" y="339831"/>
        <a:ext cx="1640852" cy="1640848"/>
      </dsp:txXfrm>
    </dsp:sp>
    <dsp:sp modelId="{E0B044C9-B78B-4893-9AC6-8DE1DB9D36E3}">
      <dsp:nvSpPr>
        <dsp:cNvPr id="0" name=""/>
        <dsp:cNvSpPr/>
      </dsp:nvSpPr>
      <dsp:spPr>
        <a:xfrm>
          <a:off x="1710140" y="1547652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91%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 inhabitants resides in unlivable neighborhood.</a:t>
          </a:r>
        </a:p>
      </dsp:txBody>
      <dsp:txXfrm>
        <a:off x="2049972" y="1887483"/>
        <a:ext cx="1640852" cy="1640848"/>
      </dsp:txXfrm>
    </dsp:sp>
    <dsp:sp modelId="{6A4BAE42-0156-4E16-8861-918DA02A9302}">
      <dsp:nvSpPr>
        <dsp:cNvPr id="0" name=""/>
        <dsp:cNvSpPr/>
      </dsp:nvSpPr>
      <dsp:spPr>
        <a:xfrm>
          <a:off x="2904096" y="0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4.2 million </a:t>
          </a:r>
          <a:r>
            <a:rPr lang="en-US" sz="18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deaths every year due to outdoor air pollution.</a:t>
          </a:r>
          <a:endParaRPr lang="en-US" sz="1800" kern="1200" dirty="0"/>
        </a:p>
      </dsp:txBody>
      <dsp:txXfrm>
        <a:off x="3243928" y="339831"/>
        <a:ext cx="1640852" cy="1640848"/>
      </dsp:txXfrm>
    </dsp:sp>
    <dsp:sp modelId="{E8D03749-BA96-480A-B535-4505F09E731A}">
      <dsp:nvSpPr>
        <dsp:cNvPr id="0" name=""/>
        <dsp:cNvSpPr/>
      </dsp:nvSpPr>
      <dsp:spPr>
        <a:xfrm>
          <a:off x="4097342" y="1547652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3.8 million </a:t>
          </a:r>
          <a:r>
            <a:rPr lang="en-US" sz="18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deaths due to indoor air pollutants.</a:t>
          </a:r>
          <a:endParaRPr lang="en-US" sz="1800" kern="1200" dirty="0"/>
        </a:p>
      </dsp:txBody>
      <dsp:txXfrm>
        <a:off x="4437174" y="1887483"/>
        <a:ext cx="1640852" cy="1640848"/>
      </dsp:txXfrm>
    </dsp:sp>
    <dsp:sp modelId="{D02368CD-ED42-497A-B987-185EBCCBDC56}">
      <dsp:nvSpPr>
        <dsp:cNvPr id="0" name=""/>
        <dsp:cNvSpPr/>
      </dsp:nvSpPr>
      <dsp:spPr>
        <a:xfrm>
          <a:off x="5290589" y="0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99%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 of the population breathe contaminated air.</a:t>
          </a:r>
        </a:p>
      </dsp:txBody>
      <dsp:txXfrm>
        <a:off x="5630421" y="339831"/>
        <a:ext cx="1640852" cy="1640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10366-0907-4F8B-8610-87C7AD8306F3}">
      <dsp:nvSpPr>
        <dsp:cNvPr id="0" name=""/>
        <dsp:cNvSpPr/>
      </dsp:nvSpPr>
      <dsp:spPr>
        <a:xfrm rot="5400000">
          <a:off x="-193412" y="195394"/>
          <a:ext cx="1289419" cy="90259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</a:t>
          </a:r>
        </a:p>
      </dsp:txBody>
      <dsp:txXfrm rot="-5400000">
        <a:off x="2" y="453278"/>
        <a:ext cx="902593" cy="386826"/>
      </dsp:txXfrm>
    </dsp:sp>
    <dsp:sp modelId="{93BCFA6D-BF10-4D89-B7F1-F4D30CC69692}">
      <dsp:nvSpPr>
        <dsp:cNvPr id="0" name=""/>
        <dsp:cNvSpPr/>
      </dsp:nvSpPr>
      <dsp:spPr>
        <a:xfrm rot="5400000">
          <a:off x="3249593" y="-2345018"/>
          <a:ext cx="838122" cy="5532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600" kern="1200" dirty="0">
              <a:solidFill>
                <a:schemeClr val="accent2">
                  <a:lumMod val="50000"/>
                </a:schemeClr>
              </a:solidFill>
            </a:rPr>
            <a:t>Air Monitoring System (Software Approach)</a:t>
          </a:r>
        </a:p>
      </dsp:txBody>
      <dsp:txXfrm rot="-5400000">
        <a:off x="902593" y="42896"/>
        <a:ext cx="5491208" cy="756294"/>
      </dsp:txXfrm>
    </dsp:sp>
    <dsp:sp modelId="{CECC746D-6960-4F08-8590-B14ED56AA65B}">
      <dsp:nvSpPr>
        <dsp:cNvPr id="0" name=""/>
        <dsp:cNvSpPr/>
      </dsp:nvSpPr>
      <dsp:spPr>
        <a:xfrm rot="5400000">
          <a:off x="-193412" y="1286026"/>
          <a:ext cx="1289419" cy="9025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</a:t>
          </a:r>
        </a:p>
      </dsp:txBody>
      <dsp:txXfrm rot="-5400000">
        <a:off x="2" y="1543910"/>
        <a:ext cx="902593" cy="386826"/>
      </dsp:txXfrm>
    </dsp:sp>
    <dsp:sp modelId="{820C0E8B-AE03-4AE9-8B93-B60B4A649C07}">
      <dsp:nvSpPr>
        <dsp:cNvPr id="0" name=""/>
        <dsp:cNvSpPr/>
      </dsp:nvSpPr>
      <dsp:spPr>
        <a:xfrm rot="5400000">
          <a:off x="3249593" y="-1254386"/>
          <a:ext cx="838122" cy="5532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600" kern="1200" dirty="0">
              <a:solidFill>
                <a:schemeClr val="bg1">
                  <a:lumMod val="75000"/>
                  <a:lumOff val="25000"/>
                </a:schemeClr>
              </a:solidFill>
            </a:rPr>
            <a:t>RefinAir (An IoT based Approach)</a:t>
          </a:r>
        </a:p>
      </dsp:txBody>
      <dsp:txXfrm rot="-5400000">
        <a:off x="902593" y="1133528"/>
        <a:ext cx="5491208" cy="756294"/>
      </dsp:txXfrm>
    </dsp:sp>
    <dsp:sp modelId="{BF959264-0BDF-477B-A172-9B3EF9D94ADD}">
      <dsp:nvSpPr>
        <dsp:cNvPr id="0" name=""/>
        <dsp:cNvSpPr/>
      </dsp:nvSpPr>
      <dsp:spPr>
        <a:xfrm rot="5400000">
          <a:off x="-193412" y="2376658"/>
          <a:ext cx="1289419" cy="90259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</a:t>
          </a:r>
        </a:p>
      </dsp:txBody>
      <dsp:txXfrm rot="-5400000">
        <a:off x="2" y="2634542"/>
        <a:ext cx="902593" cy="386826"/>
      </dsp:txXfrm>
    </dsp:sp>
    <dsp:sp modelId="{6769B708-1DC4-465F-BD13-F434589F60DE}">
      <dsp:nvSpPr>
        <dsp:cNvPr id="0" name=""/>
        <dsp:cNvSpPr/>
      </dsp:nvSpPr>
      <dsp:spPr>
        <a:xfrm rot="5400000">
          <a:off x="3249593" y="-163754"/>
          <a:ext cx="838122" cy="5532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600" kern="1200" dirty="0">
              <a:solidFill>
                <a:schemeClr val="accent4">
                  <a:lumMod val="50000"/>
                </a:schemeClr>
              </a:solidFill>
            </a:rPr>
            <a:t>Prediction of PM2.5 (Machine Learning Approach)</a:t>
          </a:r>
        </a:p>
      </dsp:txBody>
      <dsp:txXfrm rot="-5400000">
        <a:off x="902593" y="2224160"/>
        <a:ext cx="5491208" cy="7562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3D17B-B45F-427D-94FE-4FF00C094C55}">
      <dsp:nvSpPr>
        <dsp:cNvPr id="0" name=""/>
        <dsp:cNvSpPr/>
      </dsp:nvSpPr>
      <dsp:spPr>
        <a:xfrm>
          <a:off x="3988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Sensors are mounted on transportations as node.</a:t>
          </a:r>
        </a:p>
      </dsp:txBody>
      <dsp:txXfrm>
        <a:off x="3988" y="2393245"/>
        <a:ext cx="1318617" cy="2393245"/>
      </dsp:txXfrm>
    </dsp:sp>
    <dsp:sp modelId="{4A4D9762-B9A7-4078-AD5F-F7D31D1DBEED}">
      <dsp:nvSpPr>
        <dsp:cNvPr id="0" name=""/>
        <dsp:cNvSpPr/>
      </dsp:nvSpPr>
      <dsp:spPr>
        <a:xfrm>
          <a:off x="43547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14718-BF8B-4896-8C1F-1F2756FF4616}">
      <dsp:nvSpPr>
        <dsp:cNvPr id="0" name=""/>
        <dsp:cNvSpPr/>
      </dsp:nvSpPr>
      <dsp:spPr>
        <a:xfrm>
          <a:off x="1362164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1073406"/>
            <a:satOff val="11155"/>
            <a:lumOff val="-24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Sensors take multiple data of the routes.</a:t>
          </a:r>
        </a:p>
      </dsp:txBody>
      <dsp:txXfrm>
        <a:off x="1362164" y="2393245"/>
        <a:ext cx="1318617" cy="2393245"/>
      </dsp:txXfrm>
    </dsp:sp>
    <dsp:sp modelId="{C9B7AD20-B731-4A5A-82F5-C99C23C7D093}">
      <dsp:nvSpPr>
        <dsp:cNvPr id="0" name=""/>
        <dsp:cNvSpPr/>
      </dsp:nvSpPr>
      <dsp:spPr>
        <a:xfrm>
          <a:off x="1401722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31165-9E7A-4AB3-BF75-94B3797C1D68}">
      <dsp:nvSpPr>
        <dsp:cNvPr id="0" name=""/>
        <dsp:cNvSpPr/>
      </dsp:nvSpPr>
      <dsp:spPr>
        <a:xfrm>
          <a:off x="2720340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2146812"/>
            <a:satOff val="22311"/>
            <a:lumOff val="-48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Communication sensor sends data to website with location and time stamp.</a:t>
          </a:r>
        </a:p>
      </dsp:txBody>
      <dsp:txXfrm>
        <a:off x="2720340" y="2393245"/>
        <a:ext cx="1318617" cy="2393245"/>
      </dsp:txXfrm>
    </dsp:sp>
    <dsp:sp modelId="{D57DE03B-A865-4A88-972F-24F2C514F41C}">
      <dsp:nvSpPr>
        <dsp:cNvPr id="0" name=""/>
        <dsp:cNvSpPr/>
      </dsp:nvSpPr>
      <dsp:spPr>
        <a:xfrm>
          <a:off x="2759898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9268D-EFA0-4594-AD3C-A13A6E8281D1}">
      <dsp:nvSpPr>
        <dsp:cNvPr id="0" name=""/>
        <dsp:cNvSpPr/>
      </dsp:nvSpPr>
      <dsp:spPr>
        <a:xfrm>
          <a:off x="4078515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3220218"/>
            <a:satOff val="33466"/>
            <a:lumOff val="-72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Whenever the device detects </a:t>
          </a:r>
          <a:r>
            <a:rPr lang="en-US" sz="1200" kern="1200" dirty="0" err="1"/>
            <a:t>wifi</a:t>
          </a:r>
          <a:r>
            <a:rPr lang="en-US" sz="1200" kern="1200" dirty="0"/>
            <a:t>, the wide range of data is uploaded to a server.</a:t>
          </a:r>
        </a:p>
      </dsp:txBody>
      <dsp:txXfrm>
        <a:off x="4078515" y="2393245"/>
        <a:ext cx="1318617" cy="2393245"/>
      </dsp:txXfrm>
    </dsp:sp>
    <dsp:sp modelId="{CAF94CB0-5BD9-4FF0-953E-6B4161525818}">
      <dsp:nvSpPr>
        <dsp:cNvPr id="0" name=""/>
        <dsp:cNvSpPr/>
      </dsp:nvSpPr>
      <dsp:spPr>
        <a:xfrm>
          <a:off x="4118074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F7089-A8B3-4B91-8FA9-74DBACC11B82}">
      <dsp:nvSpPr>
        <dsp:cNvPr id="0" name=""/>
        <dsp:cNvSpPr/>
      </dsp:nvSpPr>
      <dsp:spPr>
        <a:xfrm>
          <a:off x="5436691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4293624"/>
            <a:satOff val="44621"/>
            <a:lumOff val="-9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After the data being uploaded to the server, a database is created.</a:t>
          </a:r>
        </a:p>
      </dsp:txBody>
      <dsp:txXfrm>
        <a:off x="5436691" y="2393245"/>
        <a:ext cx="1318617" cy="2393245"/>
      </dsp:txXfrm>
    </dsp:sp>
    <dsp:sp modelId="{E4F5741A-B711-44B7-B734-6EEFDC2DC64E}">
      <dsp:nvSpPr>
        <dsp:cNvPr id="0" name=""/>
        <dsp:cNvSpPr/>
      </dsp:nvSpPr>
      <dsp:spPr>
        <a:xfrm>
          <a:off x="5476249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993AA-C30E-47CC-9825-F6F5677B9852}">
      <dsp:nvSpPr>
        <dsp:cNvPr id="0" name=""/>
        <dsp:cNvSpPr/>
      </dsp:nvSpPr>
      <dsp:spPr>
        <a:xfrm>
          <a:off x="6794867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5367030"/>
            <a:satOff val="55776"/>
            <a:lumOff val="-121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Using the database, a prediction on air quality is done using Machine Learning Algorithms. </a:t>
          </a:r>
        </a:p>
      </dsp:txBody>
      <dsp:txXfrm>
        <a:off x="6794867" y="2393245"/>
        <a:ext cx="1318617" cy="2393245"/>
      </dsp:txXfrm>
    </dsp:sp>
    <dsp:sp modelId="{D54EAA56-8271-4EB6-80AD-F6E6CC499A77}">
      <dsp:nvSpPr>
        <dsp:cNvPr id="0" name=""/>
        <dsp:cNvSpPr/>
      </dsp:nvSpPr>
      <dsp:spPr>
        <a:xfrm>
          <a:off x="6834425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F8671-112C-4217-99EF-EEF1692223D5}">
      <dsp:nvSpPr>
        <dsp:cNvPr id="0" name=""/>
        <dsp:cNvSpPr/>
      </dsp:nvSpPr>
      <dsp:spPr>
        <a:xfrm>
          <a:off x="8153042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6440436"/>
            <a:satOff val="66932"/>
            <a:lumOff val="-145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prediction is then implemented to the Atmospheric Map.</a:t>
          </a:r>
        </a:p>
      </dsp:txBody>
      <dsp:txXfrm>
        <a:off x="8153042" y="2393245"/>
        <a:ext cx="1318617" cy="2393245"/>
      </dsp:txXfrm>
    </dsp:sp>
    <dsp:sp modelId="{2D683978-CB47-4C6D-96CB-CB0E052BE48A}">
      <dsp:nvSpPr>
        <dsp:cNvPr id="0" name=""/>
        <dsp:cNvSpPr/>
      </dsp:nvSpPr>
      <dsp:spPr>
        <a:xfrm>
          <a:off x="8192601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C8805-CC9F-4F60-AF99-A11B6CA92E45}">
      <dsp:nvSpPr>
        <dsp:cNvPr id="0" name=""/>
        <dsp:cNvSpPr/>
      </dsp:nvSpPr>
      <dsp:spPr>
        <a:xfrm>
          <a:off x="9511218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7513842"/>
            <a:satOff val="78087"/>
            <a:lumOff val="-16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Atmospheric Map provides country-wise, specific region wise and transportation route for both land and marine overall air quality monitoring.</a:t>
          </a:r>
        </a:p>
      </dsp:txBody>
      <dsp:txXfrm>
        <a:off x="9511218" y="2393245"/>
        <a:ext cx="1318617" cy="2393245"/>
      </dsp:txXfrm>
    </dsp:sp>
    <dsp:sp modelId="{31EEE98E-407E-4A8A-B84C-1A5BCC227064}">
      <dsp:nvSpPr>
        <dsp:cNvPr id="0" name=""/>
        <dsp:cNvSpPr/>
      </dsp:nvSpPr>
      <dsp:spPr>
        <a:xfrm>
          <a:off x="9550777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C5A0F-36E4-44D2-9BE5-2C2290A2EEED}">
      <dsp:nvSpPr>
        <dsp:cNvPr id="0" name=""/>
        <dsp:cNvSpPr/>
      </dsp:nvSpPr>
      <dsp:spPr>
        <a:xfrm>
          <a:off x="10869394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8587248"/>
            <a:satOff val="89242"/>
            <a:lumOff val="-194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Users will be able to monitor the Atmospheric air quality map through a software. </a:t>
          </a:r>
        </a:p>
      </dsp:txBody>
      <dsp:txXfrm>
        <a:off x="10869394" y="2393245"/>
        <a:ext cx="1318617" cy="2393245"/>
      </dsp:txXfrm>
    </dsp:sp>
    <dsp:sp modelId="{1CC96574-00B4-4EFA-9992-CB7042CD71B8}">
      <dsp:nvSpPr>
        <dsp:cNvPr id="0" name=""/>
        <dsp:cNvSpPr/>
      </dsp:nvSpPr>
      <dsp:spPr>
        <a:xfrm>
          <a:off x="10908952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DB5DF-BA7D-4B7C-AB01-424E9F62FA96}">
      <dsp:nvSpPr>
        <dsp:cNvPr id="0" name=""/>
        <dsp:cNvSpPr/>
      </dsp:nvSpPr>
      <dsp:spPr>
        <a:xfrm>
          <a:off x="487679" y="4786491"/>
          <a:ext cx="11216640" cy="897467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DDF2E-DE4F-456D-B166-3A00FC09E8D7}">
      <dsp:nvSpPr>
        <dsp:cNvPr id="0" name=""/>
        <dsp:cNvSpPr/>
      </dsp:nvSpPr>
      <dsp:spPr>
        <a:xfrm>
          <a:off x="0" y="186642"/>
          <a:ext cx="4449491" cy="9780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IoT Based Device</a:t>
          </a:r>
        </a:p>
      </dsp:txBody>
      <dsp:txXfrm>
        <a:off x="47747" y="234389"/>
        <a:ext cx="4353997" cy="882605"/>
      </dsp:txXfrm>
    </dsp:sp>
    <dsp:sp modelId="{A9A36CBA-3A7E-4EFC-87B0-4DB649C6575B}">
      <dsp:nvSpPr>
        <dsp:cNvPr id="0" name=""/>
        <dsp:cNvSpPr/>
      </dsp:nvSpPr>
      <dsp:spPr>
        <a:xfrm>
          <a:off x="0" y="1230981"/>
          <a:ext cx="4449491" cy="978099"/>
        </a:xfrm>
        <a:prstGeom prst="roundRect">
          <a:avLst/>
        </a:prstGeom>
        <a:solidFill>
          <a:schemeClr val="accent2">
            <a:hueOff val="1358856"/>
            <a:satOff val="-5885"/>
            <a:lumOff val="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Detects CO, PM2.5, temperature, humidity, CO2, VOCs.</a:t>
          </a:r>
        </a:p>
      </dsp:txBody>
      <dsp:txXfrm>
        <a:off x="47747" y="1278728"/>
        <a:ext cx="4353997" cy="882605"/>
      </dsp:txXfrm>
    </dsp:sp>
    <dsp:sp modelId="{1930B895-098B-4CE0-A0E1-44F01CBCFDBD}">
      <dsp:nvSpPr>
        <dsp:cNvPr id="0" name=""/>
        <dsp:cNvSpPr/>
      </dsp:nvSpPr>
      <dsp:spPr>
        <a:xfrm>
          <a:off x="0" y="2275320"/>
          <a:ext cx="4449491" cy="978099"/>
        </a:xfrm>
        <a:prstGeom prst="roundRect">
          <a:avLst/>
        </a:prstGeom>
        <a:solidFill>
          <a:schemeClr val="accent2">
            <a:hueOff val="2717712"/>
            <a:satOff val="-11770"/>
            <a:lumOff val="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Sends data through communication module to phone.</a:t>
          </a:r>
        </a:p>
      </dsp:txBody>
      <dsp:txXfrm>
        <a:off x="47747" y="2323067"/>
        <a:ext cx="4353997" cy="882605"/>
      </dsp:txXfrm>
    </dsp:sp>
    <dsp:sp modelId="{0F24966D-F708-45F7-9B08-3F9838631C41}">
      <dsp:nvSpPr>
        <dsp:cNvPr id="0" name=""/>
        <dsp:cNvSpPr/>
      </dsp:nvSpPr>
      <dsp:spPr>
        <a:xfrm>
          <a:off x="0" y="3319659"/>
          <a:ext cx="4449491" cy="978099"/>
        </a:xfrm>
        <a:prstGeom prst="roundRect">
          <a:avLst/>
        </a:prstGeom>
        <a:solidFill>
          <a:schemeClr val="accent2">
            <a:hueOff val="4076568"/>
            <a:satOff val="-17656"/>
            <a:lumOff val="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phone receives data through a server and updates the data to an IoT based application called Blynk.</a:t>
          </a:r>
        </a:p>
      </dsp:txBody>
      <dsp:txXfrm>
        <a:off x="47747" y="3367406"/>
        <a:ext cx="4353997" cy="882605"/>
      </dsp:txXfrm>
    </dsp:sp>
    <dsp:sp modelId="{5816D3F5-EF4D-4FEA-87FC-B3BC2074226F}">
      <dsp:nvSpPr>
        <dsp:cNvPr id="0" name=""/>
        <dsp:cNvSpPr/>
      </dsp:nvSpPr>
      <dsp:spPr>
        <a:xfrm>
          <a:off x="0" y="4363999"/>
          <a:ext cx="4449491" cy="978099"/>
        </a:xfrm>
        <a:prstGeom prst="roundRect">
          <a:avLst/>
        </a:prstGeom>
        <a:solidFill>
          <a:schemeClr val="accent2">
            <a:hueOff val="5435424"/>
            <a:satOff val="-23541"/>
            <a:lumOff val="1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User</a:t>
          </a:r>
          <a:r>
            <a:rPr lang="en-US" sz="1700" kern="1200" baseline="0" dirty="0"/>
            <a:t> gets to monitor remotely through application. Blynk also delivers monthly reports to the users.</a:t>
          </a:r>
          <a:endParaRPr lang="en-US" sz="1700" kern="1200" dirty="0"/>
        </a:p>
      </dsp:txBody>
      <dsp:txXfrm>
        <a:off x="47747" y="4411746"/>
        <a:ext cx="4353997" cy="882605"/>
      </dsp:txXfrm>
    </dsp:sp>
    <dsp:sp modelId="{A40D1D32-FA7F-4A9D-A62C-CF327C9E216E}">
      <dsp:nvSpPr>
        <dsp:cNvPr id="0" name=""/>
        <dsp:cNvSpPr/>
      </dsp:nvSpPr>
      <dsp:spPr>
        <a:xfrm>
          <a:off x="0" y="5408338"/>
          <a:ext cx="4449491" cy="978099"/>
        </a:xfrm>
        <a:prstGeom prst="roundRect">
          <a:avLst/>
        </a:prstGeom>
        <a:solidFill>
          <a:schemeClr val="accent2">
            <a:hueOff val="6794280"/>
            <a:satOff val="-29426"/>
            <a:lumOff val="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But the device has less accuracy of data due to usage of cheap Chinese modules and sensors.</a:t>
          </a:r>
        </a:p>
      </dsp:txBody>
      <dsp:txXfrm>
        <a:off x="47747" y="5456085"/>
        <a:ext cx="4353997" cy="8826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3D17B-B45F-427D-94FE-4FF00C094C55}">
      <dsp:nvSpPr>
        <dsp:cNvPr id="0" name=""/>
        <dsp:cNvSpPr/>
      </dsp:nvSpPr>
      <dsp:spPr>
        <a:xfrm>
          <a:off x="148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Sensors detects temperature, humidity, PM1.0, PM2.5, PM10, CO2 levels.</a:t>
          </a:r>
        </a:p>
      </dsp:txBody>
      <dsp:txXfrm>
        <a:off x="148" y="2393245"/>
        <a:ext cx="1982390" cy="2393245"/>
      </dsp:txXfrm>
    </dsp:sp>
    <dsp:sp modelId="{4A4D9762-B9A7-4078-AD5F-F7D31D1DBEED}">
      <dsp:nvSpPr>
        <dsp:cNvPr id="0" name=""/>
        <dsp:cNvSpPr/>
      </dsp:nvSpPr>
      <dsp:spPr>
        <a:xfrm>
          <a:off x="59620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14718-BF8B-4896-8C1F-1F2756FF4616}">
      <dsp:nvSpPr>
        <dsp:cNvPr id="0" name=""/>
        <dsp:cNvSpPr/>
      </dsp:nvSpPr>
      <dsp:spPr>
        <a:xfrm>
          <a:off x="2042011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1717450"/>
            <a:satOff val="17848"/>
            <a:lumOff val="-3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data retrieved by the sensors are sent to the PC.</a:t>
          </a:r>
        </a:p>
      </dsp:txBody>
      <dsp:txXfrm>
        <a:off x="2042011" y="2393245"/>
        <a:ext cx="1982390" cy="2393245"/>
      </dsp:txXfrm>
    </dsp:sp>
    <dsp:sp modelId="{C9B7AD20-B731-4A5A-82F5-C99C23C7D093}">
      <dsp:nvSpPr>
        <dsp:cNvPr id="0" name=""/>
        <dsp:cNvSpPr/>
      </dsp:nvSpPr>
      <dsp:spPr>
        <a:xfrm>
          <a:off x="2101482" y="358986"/>
          <a:ext cx="1863447" cy="1992376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31165-9E7A-4AB3-BF75-94B3797C1D68}">
      <dsp:nvSpPr>
        <dsp:cNvPr id="0" name=""/>
        <dsp:cNvSpPr/>
      </dsp:nvSpPr>
      <dsp:spPr>
        <a:xfrm>
          <a:off x="4083873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3434899"/>
            <a:satOff val="35697"/>
            <a:lumOff val="-77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data from the PC are sent to cloud.</a:t>
          </a:r>
        </a:p>
      </dsp:txBody>
      <dsp:txXfrm>
        <a:off x="4083873" y="2393245"/>
        <a:ext cx="1982390" cy="2393245"/>
      </dsp:txXfrm>
    </dsp:sp>
    <dsp:sp modelId="{D57DE03B-A865-4A88-972F-24F2C514F41C}">
      <dsp:nvSpPr>
        <dsp:cNvPr id="0" name=""/>
        <dsp:cNvSpPr/>
      </dsp:nvSpPr>
      <dsp:spPr>
        <a:xfrm>
          <a:off x="4143345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9268D-EFA0-4594-AD3C-A13A6E8281D1}">
      <dsp:nvSpPr>
        <dsp:cNvPr id="0" name=""/>
        <dsp:cNvSpPr/>
      </dsp:nvSpPr>
      <dsp:spPr>
        <a:xfrm>
          <a:off x="6125735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5152349"/>
            <a:satOff val="53545"/>
            <a:lumOff val="-11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Google API, the data is updated to the Google Sheet.</a:t>
          </a:r>
        </a:p>
      </dsp:txBody>
      <dsp:txXfrm>
        <a:off x="6125735" y="2393245"/>
        <a:ext cx="1982390" cy="2393245"/>
      </dsp:txXfrm>
    </dsp:sp>
    <dsp:sp modelId="{CAF94CB0-5BD9-4FF0-953E-6B4161525818}">
      <dsp:nvSpPr>
        <dsp:cNvPr id="0" name=""/>
        <dsp:cNvSpPr/>
      </dsp:nvSpPr>
      <dsp:spPr>
        <a:xfrm>
          <a:off x="6185207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F7089-A8B3-4B91-8FA9-74DBACC11B82}">
      <dsp:nvSpPr>
        <dsp:cNvPr id="0" name=""/>
        <dsp:cNvSpPr/>
      </dsp:nvSpPr>
      <dsp:spPr>
        <a:xfrm>
          <a:off x="8167598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6869799"/>
            <a:satOff val="71394"/>
            <a:lumOff val="-155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Google Sheet generates multiple graphs.</a:t>
          </a:r>
        </a:p>
      </dsp:txBody>
      <dsp:txXfrm>
        <a:off x="8167598" y="2393245"/>
        <a:ext cx="1982390" cy="2393245"/>
      </dsp:txXfrm>
    </dsp:sp>
    <dsp:sp modelId="{E4F5741A-B711-44B7-B734-6EEFDC2DC64E}">
      <dsp:nvSpPr>
        <dsp:cNvPr id="0" name=""/>
        <dsp:cNvSpPr/>
      </dsp:nvSpPr>
      <dsp:spPr>
        <a:xfrm>
          <a:off x="8227069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993AA-C30E-47CC-9825-F6F5677B9852}">
      <dsp:nvSpPr>
        <dsp:cNvPr id="0" name=""/>
        <dsp:cNvSpPr/>
      </dsp:nvSpPr>
      <dsp:spPr>
        <a:xfrm>
          <a:off x="10209460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8587248"/>
            <a:satOff val="89242"/>
            <a:lumOff val="-194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graphs are then compared with the purchased industrial-graded device, AirVisual Pro, to determine the IoT device’s compatibility.</a:t>
          </a:r>
        </a:p>
      </dsp:txBody>
      <dsp:txXfrm>
        <a:off x="10209460" y="2393245"/>
        <a:ext cx="1982390" cy="2393245"/>
      </dsp:txXfrm>
    </dsp:sp>
    <dsp:sp modelId="{D54EAA56-8271-4EB6-80AD-F6E6CC499A77}">
      <dsp:nvSpPr>
        <dsp:cNvPr id="0" name=""/>
        <dsp:cNvSpPr/>
      </dsp:nvSpPr>
      <dsp:spPr>
        <a:xfrm>
          <a:off x="10268932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DB5DF-BA7D-4B7C-AB01-424E9F62FA96}">
      <dsp:nvSpPr>
        <dsp:cNvPr id="0" name=""/>
        <dsp:cNvSpPr/>
      </dsp:nvSpPr>
      <dsp:spPr>
        <a:xfrm>
          <a:off x="487679" y="4786491"/>
          <a:ext cx="11216640" cy="897467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71A61-A0C6-4B60-AE3B-A35059CD2999}">
      <dsp:nvSpPr>
        <dsp:cNvPr id="0" name=""/>
        <dsp:cNvSpPr/>
      </dsp:nvSpPr>
      <dsp:spPr>
        <a:xfrm rot="5400000">
          <a:off x="3895399" y="149869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Day and night-time data were taken by both the devices from the same location.</a:t>
          </a:r>
        </a:p>
      </dsp:txBody>
      <dsp:txXfrm rot="-5400000">
        <a:off x="4356070" y="358490"/>
        <a:ext cx="1375409" cy="1580931"/>
      </dsp:txXfrm>
    </dsp:sp>
    <dsp:sp modelId="{7BFB3EAF-E0A0-4B80-B8FB-C05CBF4BE972}">
      <dsp:nvSpPr>
        <dsp:cNvPr id="0" name=""/>
        <dsp:cNvSpPr/>
      </dsp:nvSpPr>
      <dsp:spPr>
        <a:xfrm>
          <a:off x="6103496" y="459931"/>
          <a:ext cx="2563174" cy="137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E60D1-A570-4CE4-93B8-71F815692E62}">
      <dsp:nvSpPr>
        <dsp:cNvPr id="0" name=""/>
        <dsp:cNvSpPr/>
      </dsp:nvSpPr>
      <dsp:spPr>
        <a:xfrm rot="5400000">
          <a:off x="1737371" y="149869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 dirty="0"/>
            <a:t>The AirVisual Pro industrial-graded device was purchased to determine the device accuracy.</a:t>
          </a:r>
        </a:p>
      </dsp:txBody>
      <dsp:txXfrm rot="-5400000">
        <a:off x="2198042" y="358490"/>
        <a:ext cx="1375409" cy="1580931"/>
      </dsp:txXfrm>
    </dsp:sp>
    <dsp:sp modelId="{85EBF27E-FE79-4E2C-9885-815AB3E356AF}">
      <dsp:nvSpPr>
        <dsp:cNvPr id="0" name=""/>
        <dsp:cNvSpPr/>
      </dsp:nvSpPr>
      <dsp:spPr>
        <a:xfrm rot="5400000">
          <a:off x="2983635" y="2165472"/>
          <a:ext cx="1953984" cy="186593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Graphs were compared and fruitful results were found.</a:t>
          </a:r>
        </a:p>
      </dsp:txBody>
      <dsp:txXfrm rot="-5400000">
        <a:off x="3331642" y="2439775"/>
        <a:ext cx="1257970" cy="1317331"/>
      </dsp:txXfrm>
    </dsp:sp>
    <dsp:sp modelId="{7F2F15F6-F7D0-4286-B3EF-A32382390F59}">
      <dsp:nvSpPr>
        <dsp:cNvPr id="0" name=""/>
        <dsp:cNvSpPr/>
      </dsp:nvSpPr>
      <dsp:spPr>
        <a:xfrm>
          <a:off x="398365" y="2409414"/>
          <a:ext cx="2480491" cy="137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E40B-EDAE-4EFE-80C5-0C05FF7CEC43}">
      <dsp:nvSpPr>
        <dsp:cNvPr id="0" name=""/>
        <dsp:cNvSpPr/>
      </dsp:nvSpPr>
      <dsp:spPr>
        <a:xfrm rot="5400000">
          <a:off x="4970279" y="2099352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The IoT based device has more cost efficiency than the industrial device.</a:t>
          </a:r>
        </a:p>
      </dsp:txBody>
      <dsp:txXfrm rot="-5400000">
        <a:off x="5430950" y="2307973"/>
        <a:ext cx="1375409" cy="1580931"/>
      </dsp:txXfrm>
    </dsp:sp>
    <dsp:sp modelId="{C88667B0-DDA3-46CB-8E54-365429F64341}">
      <dsp:nvSpPr>
        <dsp:cNvPr id="0" name=""/>
        <dsp:cNvSpPr/>
      </dsp:nvSpPr>
      <dsp:spPr>
        <a:xfrm rot="5400000">
          <a:off x="3895399" y="4048835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The PM1.0, PM2.5, PM10 pollutants had a concentration difference of not more than 3 </a:t>
          </a:r>
          <a:r>
            <a:rPr lang="en-US" sz="1400" b="0" i="0" u="none" kern="1200" dirty="0"/>
            <a:t>ug/m3.</a:t>
          </a:r>
          <a:endParaRPr lang="en-US" sz="1400" kern="1200" dirty="0"/>
        </a:p>
      </dsp:txBody>
      <dsp:txXfrm rot="-5400000">
        <a:off x="4356070" y="4257456"/>
        <a:ext cx="1375409" cy="1580931"/>
      </dsp:txXfrm>
    </dsp:sp>
    <dsp:sp modelId="{3F594928-F951-4A99-9220-1E6EA21ECE67}">
      <dsp:nvSpPr>
        <dsp:cNvPr id="0" name=""/>
        <dsp:cNvSpPr/>
      </dsp:nvSpPr>
      <dsp:spPr>
        <a:xfrm>
          <a:off x="6103496" y="4358896"/>
          <a:ext cx="2563174" cy="137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CAFB7-896F-4C9B-9B3E-90A888F4D9F0}">
      <dsp:nvSpPr>
        <dsp:cNvPr id="0" name=""/>
        <dsp:cNvSpPr/>
      </dsp:nvSpPr>
      <dsp:spPr>
        <a:xfrm rot="5400000">
          <a:off x="1737371" y="4048835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Temperature, humidity and CO2 data had an accuracy difference of less than 1% for both the devices.</a:t>
          </a:r>
        </a:p>
      </dsp:txBody>
      <dsp:txXfrm rot="-5400000">
        <a:off x="2198042" y="4257456"/>
        <a:ext cx="1375409" cy="15809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D621E-C069-43EE-A3B2-2462E941C9D6}">
      <dsp:nvSpPr>
        <dsp:cNvPr id="0" name=""/>
        <dsp:cNvSpPr/>
      </dsp:nvSpPr>
      <dsp:spPr>
        <a:xfrm>
          <a:off x="702162" y="173874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3A0B9-954E-464E-B04F-CC7FC909FC37}">
      <dsp:nvSpPr>
        <dsp:cNvPr id="0" name=""/>
        <dsp:cNvSpPr/>
      </dsp:nvSpPr>
      <dsp:spPr>
        <a:xfrm>
          <a:off x="1111662" y="583374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3CB66-F89F-4A0C-A69D-D29E62F01003}">
      <dsp:nvSpPr>
        <dsp:cNvPr id="0" name=""/>
        <dsp:cNvSpPr/>
      </dsp:nvSpPr>
      <dsp:spPr>
        <a:xfrm>
          <a:off x="87912" y="26938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Data Cleaning</a:t>
          </a:r>
        </a:p>
      </dsp:txBody>
      <dsp:txXfrm>
        <a:off x="87912" y="2693875"/>
        <a:ext cx="3150000" cy="720000"/>
      </dsp:txXfrm>
    </dsp:sp>
    <dsp:sp modelId="{D98A6909-EA3C-4F16-B053-BB7CEC7057E0}">
      <dsp:nvSpPr>
        <dsp:cNvPr id="0" name=""/>
        <dsp:cNvSpPr/>
      </dsp:nvSpPr>
      <dsp:spPr>
        <a:xfrm>
          <a:off x="4403412" y="173874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78B5B-88FB-4E58-9F74-A8FD2866F28D}">
      <dsp:nvSpPr>
        <dsp:cNvPr id="0" name=""/>
        <dsp:cNvSpPr/>
      </dsp:nvSpPr>
      <dsp:spPr>
        <a:xfrm>
          <a:off x="4812912" y="583374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4A7DB-057D-4B65-9625-8160FB42E776}">
      <dsp:nvSpPr>
        <dsp:cNvPr id="0" name=""/>
        <dsp:cNvSpPr/>
      </dsp:nvSpPr>
      <dsp:spPr>
        <a:xfrm>
          <a:off x="3789162" y="26938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Data Integration</a:t>
          </a:r>
        </a:p>
      </dsp:txBody>
      <dsp:txXfrm>
        <a:off x="3789162" y="2693875"/>
        <a:ext cx="3150000" cy="720000"/>
      </dsp:txXfrm>
    </dsp:sp>
    <dsp:sp modelId="{3C68CB89-1D60-4492-9631-1D1F6C76E18C}">
      <dsp:nvSpPr>
        <dsp:cNvPr id="0" name=""/>
        <dsp:cNvSpPr/>
      </dsp:nvSpPr>
      <dsp:spPr>
        <a:xfrm>
          <a:off x="8104662" y="173874"/>
          <a:ext cx="1921500" cy="19215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95869-540F-4042-A1C6-2981A38D9FCE}">
      <dsp:nvSpPr>
        <dsp:cNvPr id="0" name=""/>
        <dsp:cNvSpPr/>
      </dsp:nvSpPr>
      <dsp:spPr>
        <a:xfrm>
          <a:off x="8514162" y="583374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E4088-BC47-414F-B0E6-EAF4099746BC}">
      <dsp:nvSpPr>
        <dsp:cNvPr id="0" name=""/>
        <dsp:cNvSpPr/>
      </dsp:nvSpPr>
      <dsp:spPr>
        <a:xfrm>
          <a:off x="7490412" y="26938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Data Transformation</a:t>
          </a:r>
        </a:p>
      </dsp:txBody>
      <dsp:txXfrm>
        <a:off x="7490412" y="2693875"/>
        <a:ext cx="315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12BFE-9873-4C85-A2CF-BE9DA4E7BA4D}">
      <dsp:nvSpPr>
        <dsp:cNvPr id="0" name=""/>
        <dsp:cNvSpPr/>
      </dsp:nvSpPr>
      <dsp:spPr>
        <a:xfrm>
          <a:off x="0" y="1212"/>
          <a:ext cx="10728325" cy="9149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Ground Station PM2.5 data has high negative correlation with temperature, visibility, and cloud coverage.</a:t>
          </a:r>
        </a:p>
      </dsp:txBody>
      <dsp:txXfrm>
        <a:off x="44664" y="45876"/>
        <a:ext cx="10638997" cy="825612"/>
      </dsp:txXfrm>
    </dsp:sp>
    <dsp:sp modelId="{BA5EC11A-E394-480A-889E-122E56429336}">
      <dsp:nvSpPr>
        <dsp:cNvPr id="0" name=""/>
        <dsp:cNvSpPr/>
      </dsp:nvSpPr>
      <dsp:spPr>
        <a:xfrm>
          <a:off x="0" y="982392"/>
          <a:ext cx="10728325" cy="914940"/>
        </a:xfrm>
        <a:prstGeom prst="roundRect">
          <a:avLst/>
        </a:prstGeom>
        <a:gradFill rotWithShape="0">
          <a:gsLst>
            <a:gs pos="0">
              <a:schemeClr val="accent2">
                <a:hueOff val="3397140"/>
                <a:satOff val="-14713"/>
                <a:lumOff val="1225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3397140"/>
                <a:satOff val="-14713"/>
                <a:lumOff val="1225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3397140"/>
                <a:satOff val="-14713"/>
                <a:lumOff val="1225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It also has partial negative correlation with AOD 550nm, rain precipitation, wind speed, and relative humidity.</a:t>
          </a:r>
        </a:p>
      </dsp:txBody>
      <dsp:txXfrm>
        <a:off x="44664" y="1027056"/>
        <a:ext cx="10638997" cy="825612"/>
      </dsp:txXfrm>
    </dsp:sp>
    <dsp:sp modelId="{8C220A5C-1E66-4B77-8E8A-635BA94431D6}">
      <dsp:nvSpPr>
        <dsp:cNvPr id="0" name=""/>
        <dsp:cNvSpPr/>
      </dsp:nvSpPr>
      <dsp:spPr>
        <a:xfrm>
          <a:off x="0" y="1963572"/>
          <a:ext cx="10728325" cy="914940"/>
        </a:xfrm>
        <a:prstGeom prst="roundRect">
          <a:avLst/>
        </a:prstGeom>
        <a:gradFill rotWithShape="0">
          <a:gsLst>
            <a:gs pos="0">
              <a:schemeClr val="accent2">
                <a:hueOff val="6794280"/>
                <a:satOff val="-29426"/>
                <a:lumOff val="245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dependent variable PM2.5 is correlated with the independent variables.</a:t>
          </a:r>
        </a:p>
      </dsp:txBody>
      <dsp:txXfrm>
        <a:off x="44664" y="2008236"/>
        <a:ext cx="10638997" cy="825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9B02F-E2FB-41CA-9E94-BB7FD9AA12A5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327C0-5AE6-484F-857F-89224B5B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7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September 30,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September 30,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50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60.svg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4F3A7E8-6DA9-4C2B-ACC8-475F34DAE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1CDF0-4D24-4190-9285-9016C19C1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260CD-4288-434D-81E9-0DBE81AD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922" y="1087437"/>
            <a:ext cx="6440556" cy="2075012"/>
          </a:xfrm>
        </p:spPr>
        <p:txBody>
          <a:bodyPr vert="horz" lIns="0" tIns="0" rIns="0" bIns="0" rtlCol="0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Cloud Driven IoT based Big Data Solution: Air Quality Monitoring System and Predictive Analysis of Satellite Data using Machine Learning</a:t>
            </a:r>
            <a:br>
              <a:rPr lang="en-US" sz="2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703B0-19DD-4BD1-80EF-3F468542F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725" y="3026334"/>
            <a:ext cx="5512904" cy="2109177"/>
          </a:xfrm>
        </p:spPr>
        <p:txBody>
          <a:bodyPr vert="horz" lIns="0" tIns="0" rIns="0" bIns="0" rtlCol="0">
            <a:normAutofit fontScale="92500"/>
          </a:bodyPr>
          <a:lstStyle/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Course ID                     :        CSE498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Section                          :        01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Project Supervisor     :       Dr. Mahady Hasan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Project executed by   :       Noureen Islam (1611077)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		               Noor-E Sadman (1730008)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FF3ECEF-3373-4A1E-BA07-29E2E07A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6" r="32827"/>
          <a:stretch/>
        </p:blipFill>
        <p:spPr>
          <a:xfrm>
            <a:off x="20" y="10"/>
            <a:ext cx="5411600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09203" y="317452"/>
            <a:ext cx="2117174" cy="588806"/>
            <a:chOff x="4549904" y="5078157"/>
            <a:chExt cx="3023338" cy="840818"/>
          </a:xfrm>
        </p:grpSpPr>
        <p:sp>
          <p:nvSpPr>
            <p:cNvPr id="36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8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90093" y="5372723"/>
            <a:ext cx="2088038" cy="719230"/>
            <a:chOff x="4532666" y="505937"/>
            <a:chExt cx="2981730" cy="1027064"/>
          </a:xfrm>
        </p:grpSpPr>
        <p:sp>
          <p:nvSpPr>
            <p:cNvPr id="41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2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3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0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366-80CB-4125-A942-084EFFD05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3" y="76010"/>
            <a:ext cx="6911974" cy="782120"/>
          </a:xfrm>
        </p:spPr>
        <p:txBody>
          <a:bodyPr anchor="t">
            <a:normAutofit/>
          </a:bodyPr>
          <a:lstStyle/>
          <a:p>
            <a:r>
              <a:rPr lang="en-US" sz="4400" dirty="0"/>
              <a:t>Rich Picture TO BE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D4548F7-9E3B-4C5D-BA12-0A1A120E2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130"/>
            <a:ext cx="12192000" cy="599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94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7C7792-2CDB-477C-8571-4E1D45EE6293}"/>
              </a:ext>
            </a:extLst>
          </p:cNvPr>
          <p:cNvSpPr txBox="1">
            <a:spLocks/>
          </p:cNvSpPr>
          <p:nvPr/>
        </p:nvSpPr>
        <p:spPr>
          <a:xfrm>
            <a:off x="0" y="92766"/>
            <a:ext cx="12192000" cy="7821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Proposed System for Air Monitoring System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9F14183-3C9A-4A23-B4BF-6E38241DE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831249"/>
              </p:ext>
            </p:extLst>
          </p:nvPr>
        </p:nvGraphicFramePr>
        <p:xfrm>
          <a:off x="-1" y="874887"/>
          <a:ext cx="12192000" cy="598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919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FF88DA-F544-48DC-A77D-355F13419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7BD9A-E504-4910-8840-8CD67578C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796E5A-5224-4D7A-AE21-974F820D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9626" y="0"/>
            <a:ext cx="11382374" cy="6858000"/>
          </a:xfrm>
          <a:custGeom>
            <a:avLst/>
            <a:gdLst>
              <a:gd name="connsiteX0" fmla="*/ 7488223 w 11382374"/>
              <a:gd name="connsiteY0" fmla="*/ 5362710 h 6858000"/>
              <a:gd name="connsiteX1" fmla="*/ 7660754 w 11382374"/>
              <a:gd name="connsiteY1" fmla="*/ 5395635 h 6858000"/>
              <a:gd name="connsiteX2" fmla="*/ 7791274 w 11382374"/>
              <a:gd name="connsiteY2" fmla="*/ 5499694 h 6858000"/>
              <a:gd name="connsiteX3" fmla="*/ 7895690 w 11382374"/>
              <a:gd name="connsiteY3" fmla="*/ 5707813 h 6858000"/>
              <a:gd name="connsiteX4" fmla="*/ 8026210 w 11382374"/>
              <a:gd name="connsiteY4" fmla="*/ 6540288 h 6858000"/>
              <a:gd name="connsiteX5" fmla="*/ 8000106 w 11382374"/>
              <a:gd name="connsiteY5" fmla="*/ 6852467 h 6858000"/>
              <a:gd name="connsiteX6" fmla="*/ 7997209 w 11382374"/>
              <a:gd name="connsiteY6" fmla="*/ 6858000 h 6858000"/>
              <a:gd name="connsiteX7" fmla="*/ 7284161 w 11382374"/>
              <a:gd name="connsiteY7" fmla="*/ 6858000 h 6858000"/>
              <a:gd name="connsiteX8" fmla="*/ 7261037 w 11382374"/>
              <a:gd name="connsiteY8" fmla="*/ 6815477 h 6858000"/>
              <a:gd name="connsiteX9" fmla="*/ 7216986 w 11382374"/>
              <a:gd name="connsiteY9" fmla="*/ 6592318 h 6858000"/>
              <a:gd name="connsiteX10" fmla="*/ 7190882 w 11382374"/>
              <a:gd name="connsiteY10" fmla="*/ 6306155 h 6858000"/>
              <a:gd name="connsiteX11" fmla="*/ 7112570 w 11382374"/>
              <a:gd name="connsiteY11" fmla="*/ 5915932 h 6858000"/>
              <a:gd name="connsiteX12" fmla="*/ 7086466 w 11382374"/>
              <a:gd name="connsiteY12" fmla="*/ 5577739 h 6858000"/>
              <a:gd name="connsiteX13" fmla="*/ 7399714 w 11382374"/>
              <a:gd name="connsiteY13" fmla="*/ 5369620 h 6858000"/>
              <a:gd name="connsiteX14" fmla="*/ 7488223 w 11382374"/>
              <a:gd name="connsiteY14" fmla="*/ 5362710 h 6858000"/>
              <a:gd name="connsiteX15" fmla="*/ 4656642 w 11382374"/>
              <a:gd name="connsiteY15" fmla="*/ 5350109 h 6858000"/>
              <a:gd name="connsiteX16" fmla="*/ 4832285 w 11382374"/>
              <a:gd name="connsiteY16" fmla="*/ 5369620 h 6858000"/>
              <a:gd name="connsiteX17" fmla="*/ 5092495 w 11382374"/>
              <a:gd name="connsiteY17" fmla="*/ 5525709 h 6858000"/>
              <a:gd name="connsiteX18" fmla="*/ 5040453 w 11382374"/>
              <a:gd name="connsiteY18" fmla="*/ 6566303 h 6858000"/>
              <a:gd name="connsiteX19" fmla="*/ 4996086 w 11382374"/>
              <a:gd name="connsiteY19" fmla="*/ 6815071 h 6858000"/>
              <a:gd name="connsiteX20" fmla="*/ 4979880 w 11382374"/>
              <a:gd name="connsiteY20" fmla="*/ 6858000 h 6858000"/>
              <a:gd name="connsiteX21" fmla="*/ 4220086 w 11382374"/>
              <a:gd name="connsiteY21" fmla="*/ 6858000 h 6858000"/>
              <a:gd name="connsiteX22" fmla="*/ 4215097 w 11382374"/>
              <a:gd name="connsiteY22" fmla="*/ 6841085 h 6858000"/>
              <a:gd name="connsiteX23" fmla="*/ 4207778 w 11382374"/>
              <a:gd name="connsiteY23" fmla="*/ 6592318 h 6858000"/>
              <a:gd name="connsiteX24" fmla="*/ 4259820 w 11382374"/>
              <a:gd name="connsiteY24" fmla="*/ 6072021 h 6858000"/>
              <a:gd name="connsiteX25" fmla="*/ 4285842 w 11382374"/>
              <a:gd name="connsiteY25" fmla="*/ 5837887 h 6858000"/>
              <a:gd name="connsiteX26" fmla="*/ 4311863 w 11382374"/>
              <a:gd name="connsiteY26" fmla="*/ 5655783 h 6858000"/>
              <a:gd name="connsiteX27" fmla="*/ 4520031 w 11382374"/>
              <a:gd name="connsiteY27" fmla="*/ 5369620 h 6858000"/>
              <a:gd name="connsiteX28" fmla="*/ 4656642 w 11382374"/>
              <a:gd name="connsiteY28" fmla="*/ 5350109 h 6858000"/>
              <a:gd name="connsiteX29" fmla="*/ 9692662 w 11382374"/>
              <a:gd name="connsiteY29" fmla="*/ 4481788 h 6858000"/>
              <a:gd name="connsiteX30" fmla="*/ 9928184 w 11382374"/>
              <a:gd name="connsiteY30" fmla="*/ 4560075 h 6858000"/>
              <a:gd name="connsiteX31" fmla="*/ 10137538 w 11382374"/>
              <a:gd name="connsiteY31" fmla="*/ 4768841 h 6858000"/>
              <a:gd name="connsiteX32" fmla="*/ 10320722 w 11382374"/>
              <a:gd name="connsiteY32" fmla="*/ 5003703 h 6858000"/>
              <a:gd name="connsiteX33" fmla="*/ 10582413 w 11382374"/>
              <a:gd name="connsiteY33" fmla="*/ 5290756 h 6858000"/>
              <a:gd name="connsiteX34" fmla="*/ 10765597 w 11382374"/>
              <a:gd name="connsiteY34" fmla="*/ 5603905 h 6858000"/>
              <a:gd name="connsiteX35" fmla="*/ 10608582 w 11382374"/>
              <a:gd name="connsiteY35" fmla="*/ 5917053 h 6858000"/>
              <a:gd name="connsiteX36" fmla="*/ 10320722 w 11382374"/>
              <a:gd name="connsiteY36" fmla="*/ 6021436 h 6858000"/>
              <a:gd name="connsiteX37" fmla="*/ 10189876 w 11382374"/>
              <a:gd name="connsiteY37" fmla="*/ 5995340 h 6858000"/>
              <a:gd name="connsiteX38" fmla="*/ 10006692 w 11382374"/>
              <a:gd name="connsiteY38" fmla="*/ 5864862 h 6858000"/>
              <a:gd name="connsiteX39" fmla="*/ 9457140 w 11382374"/>
              <a:gd name="connsiteY39" fmla="*/ 5186373 h 6858000"/>
              <a:gd name="connsiteX40" fmla="*/ 9326294 w 11382374"/>
              <a:gd name="connsiteY40" fmla="*/ 4925416 h 6858000"/>
              <a:gd name="connsiteX41" fmla="*/ 9352463 w 11382374"/>
              <a:gd name="connsiteY41" fmla="*/ 4768841 h 6858000"/>
              <a:gd name="connsiteX42" fmla="*/ 9430971 w 11382374"/>
              <a:gd name="connsiteY42" fmla="*/ 4638363 h 6858000"/>
              <a:gd name="connsiteX43" fmla="*/ 9509478 w 11382374"/>
              <a:gd name="connsiteY43" fmla="*/ 4586171 h 6858000"/>
              <a:gd name="connsiteX44" fmla="*/ 9692662 w 11382374"/>
              <a:gd name="connsiteY44" fmla="*/ 4481788 h 6858000"/>
              <a:gd name="connsiteX45" fmla="*/ 2119526 w 11382374"/>
              <a:gd name="connsiteY45" fmla="*/ 4452741 h 6858000"/>
              <a:gd name="connsiteX46" fmla="*/ 2407387 w 11382374"/>
              <a:gd name="connsiteY46" fmla="*/ 4583154 h 6858000"/>
              <a:gd name="connsiteX47" fmla="*/ 2538232 w 11382374"/>
              <a:gd name="connsiteY47" fmla="*/ 4843979 h 6858000"/>
              <a:gd name="connsiteX48" fmla="*/ 2433556 w 11382374"/>
              <a:gd name="connsiteY48" fmla="*/ 5156969 h 6858000"/>
              <a:gd name="connsiteX49" fmla="*/ 1857834 w 11382374"/>
              <a:gd name="connsiteY49" fmla="*/ 5835114 h 6858000"/>
              <a:gd name="connsiteX50" fmla="*/ 1255944 w 11382374"/>
              <a:gd name="connsiteY50" fmla="*/ 5887279 h 6858000"/>
              <a:gd name="connsiteX51" fmla="*/ 1098929 w 11382374"/>
              <a:gd name="connsiteY51" fmla="*/ 5652536 h 6858000"/>
              <a:gd name="connsiteX52" fmla="*/ 1203606 w 11382374"/>
              <a:gd name="connsiteY52" fmla="*/ 5365629 h 6858000"/>
              <a:gd name="connsiteX53" fmla="*/ 1386790 w 11382374"/>
              <a:gd name="connsiteY53" fmla="*/ 5078721 h 6858000"/>
              <a:gd name="connsiteX54" fmla="*/ 1753158 w 11382374"/>
              <a:gd name="connsiteY54" fmla="*/ 4661401 h 6858000"/>
              <a:gd name="connsiteX55" fmla="*/ 1805496 w 11382374"/>
              <a:gd name="connsiteY55" fmla="*/ 4609236 h 6858000"/>
              <a:gd name="connsiteX56" fmla="*/ 2119526 w 11382374"/>
              <a:gd name="connsiteY56" fmla="*/ 4452741 h 6858000"/>
              <a:gd name="connsiteX57" fmla="*/ 469454 w 11382374"/>
              <a:gd name="connsiteY57" fmla="*/ 2399882 h 6858000"/>
              <a:gd name="connsiteX58" fmla="*/ 1408362 w 11382374"/>
              <a:gd name="connsiteY58" fmla="*/ 2425998 h 6858000"/>
              <a:gd name="connsiteX59" fmla="*/ 1669169 w 11382374"/>
              <a:gd name="connsiteY59" fmla="*/ 2556576 h 6858000"/>
              <a:gd name="connsiteX60" fmla="*/ 1721331 w 11382374"/>
              <a:gd name="connsiteY60" fmla="*/ 2869964 h 6858000"/>
              <a:gd name="connsiteX61" fmla="*/ 1617008 w 11382374"/>
              <a:gd name="connsiteY61" fmla="*/ 3157235 h 6858000"/>
              <a:gd name="connsiteX62" fmla="*/ 1356200 w 11382374"/>
              <a:gd name="connsiteY62" fmla="*/ 3261698 h 6858000"/>
              <a:gd name="connsiteX63" fmla="*/ 469454 w 11382374"/>
              <a:gd name="connsiteY63" fmla="*/ 3235582 h 6858000"/>
              <a:gd name="connsiteX64" fmla="*/ 417292 w 11382374"/>
              <a:gd name="connsiteY64" fmla="*/ 3235582 h 6858000"/>
              <a:gd name="connsiteX65" fmla="*/ 104323 w 11382374"/>
              <a:gd name="connsiteY65" fmla="*/ 3105004 h 6858000"/>
              <a:gd name="connsiteX66" fmla="*/ 0 w 11382374"/>
              <a:gd name="connsiteY66" fmla="*/ 2869964 h 6858000"/>
              <a:gd name="connsiteX67" fmla="*/ 104323 w 11382374"/>
              <a:gd name="connsiteY67" fmla="*/ 2504345 h 6858000"/>
              <a:gd name="connsiteX68" fmla="*/ 469454 w 11382374"/>
              <a:gd name="connsiteY68" fmla="*/ 2399882 h 6858000"/>
              <a:gd name="connsiteX69" fmla="*/ 11342469 w 11382374"/>
              <a:gd name="connsiteY69" fmla="*/ 2399881 h 6858000"/>
              <a:gd name="connsiteX70" fmla="*/ 11382374 w 11382374"/>
              <a:gd name="connsiteY70" fmla="*/ 2399881 h 6858000"/>
              <a:gd name="connsiteX71" fmla="*/ 11382374 w 11382374"/>
              <a:gd name="connsiteY71" fmla="*/ 3263992 h 6858000"/>
              <a:gd name="connsiteX72" fmla="*/ 11352250 w 11382374"/>
              <a:gd name="connsiteY72" fmla="*/ 3262589 h 6858000"/>
              <a:gd name="connsiteX73" fmla="*/ 11238146 w 11382374"/>
              <a:gd name="connsiteY73" fmla="*/ 3255148 h 6858000"/>
              <a:gd name="connsiteX74" fmla="*/ 10768692 w 11382374"/>
              <a:gd name="connsiteY74" fmla="*/ 3255148 h 6858000"/>
              <a:gd name="connsiteX75" fmla="*/ 10533965 w 11382374"/>
              <a:gd name="connsiteY75" fmla="*/ 3229231 h 6858000"/>
              <a:gd name="connsiteX76" fmla="*/ 10299238 w 11382374"/>
              <a:gd name="connsiteY76" fmla="*/ 3125562 h 6858000"/>
              <a:gd name="connsiteX77" fmla="*/ 10220996 w 11382374"/>
              <a:gd name="connsiteY77" fmla="*/ 2944142 h 6858000"/>
              <a:gd name="connsiteX78" fmla="*/ 10220996 w 11382374"/>
              <a:gd name="connsiteY78" fmla="*/ 2814556 h 6858000"/>
              <a:gd name="connsiteX79" fmla="*/ 10299238 w 11382374"/>
              <a:gd name="connsiteY79" fmla="*/ 2581302 h 6858000"/>
              <a:gd name="connsiteX80" fmla="*/ 10507884 w 11382374"/>
              <a:gd name="connsiteY80" fmla="*/ 2477633 h 6858000"/>
              <a:gd name="connsiteX81" fmla="*/ 10820854 w 11382374"/>
              <a:gd name="connsiteY81" fmla="*/ 2451716 h 6858000"/>
              <a:gd name="connsiteX82" fmla="*/ 11342469 w 11382374"/>
              <a:gd name="connsiteY82" fmla="*/ 2399881 h 6858000"/>
              <a:gd name="connsiteX83" fmla="*/ 9918575 w 11382374"/>
              <a:gd name="connsiteY83" fmla="*/ 0 h 6858000"/>
              <a:gd name="connsiteX84" fmla="*/ 10743186 w 11382374"/>
              <a:gd name="connsiteY84" fmla="*/ 0 h 6858000"/>
              <a:gd name="connsiteX85" fmla="*/ 10752356 w 11382374"/>
              <a:gd name="connsiteY85" fmla="*/ 13166 h 6858000"/>
              <a:gd name="connsiteX86" fmla="*/ 10768671 w 11382374"/>
              <a:gd name="connsiteY86" fmla="*/ 133340 h 6858000"/>
              <a:gd name="connsiteX87" fmla="*/ 10638151 w 11382374"/>
              <a:gd name="connsiteY87" fmla="*/ 445143 h 6858000"/>
              <a:gd name="connsiteX88" fmla="*/ 10063862 w 11382374"/>
              <a:gd name="connsiteY88" fmla="*/ 1094733 h 6858000"/>
              <a:gd name="connsiteX89" fmla="*/ 9750613 w 11382374"/>
              <a:gd name="connsiteY89" fmla="*/ 1250634 h 6858000"/>
              <a:gd name="connsiteX90" fmla="*/ 9437364 w 11382374"/>
              <a:gd name="connsiteY90" fmla="*/ 1120716 h 6858000"/>
              <a:gd name="connsiteX91" fmla="*/ 9306844 w 11382374"/>
              <a:gd name="connsiteY91" fmla="*/ 886864 h 6858000"/>
              <a:gd name="connsiteX92" fmla="*/ 9411260 w 11382374"/>
              <a:gd name="connsiteY92" fmla="*/ 601045 h 6858000"/>
              <a:gd name="connsiteX93" fmla="*/ 9750613 w 11382374"/>
              <a:gd name="connsiteY93" fmla="*/ 185307 h 6858000"/>
              <a:gd name="connsiteX94" fmla="*/ 9887659 w 11382374"/>
              <a:gd name="connsiteY94" fmla="*/ 35902 h 6858000"/>
              <a:gd name="connsiteX95" fmla="*/ 7061905 w 11382374"/>
              <a:gd name="connsiteY95" fmla="*/ 0 h 6858000"/>
              <a:gd name="connsiteX96" fmla="*/ 7888888 w 11382374"/>
              <a:gd name="connsiteY96" fmla="*/ 0 h 6858000"/>
              <a:gd name="connsiteX97" fmla="*/ 7883747 w 11382374"/>
              <a:gd name="connsiteY97" fmla="*/ 27195 h 6858000"/>
              <a:gd name="connsiteX98" fmla="*/ 7864297 w 11382374"/>
              <a:gd name="connsiteY98" fmla="*/ 134735 h 6858000"/>
              <a:gd name="connsiteX99" fmla="*/ 7708697 w 11382374"/>
              <a:gd name="connsiteY99" fmla="*/ 343299 h 6858000"/>
              <a:gd name="connsiteX100" fmla="*/ 7475296 w 11382374"/>
              <a:gd name="connsiteY100" fmla="*/ 395440 h 6858000"/>
              <a:gd name="connsiteX101" fmla="*/ 7267829 w 11382374"/>
              <a:gd name="connsiteY101" fmla="*/ 369370 h 6858000"/>
              <a:gd name="connsiteX102" fmla="*/ 7086296 w 11382374"/>
              <a:gd name="connsiteY102" fmla="*/ 212947 h 6858000"/>
              <a:gd name="connsiteX103" fmla="*/ 7063604 w 11382374"/>
              <a:gd name="connsiteY103" fmla="*/ 59783 h 6858000"/>
              <a:gd name="connsiteX104" fmla="*/ 4436312 w 11382374"/>
              <a:gd name="connsiteY104" fmla="*/ 0 h 6858000"/>
              <a:gd name="connsiteX105" fmla="*/ 5284401 w 11382374"/>
              <a:gd name="connsiteY105" fmla="*/ 0 h 6858000"/>
              <a:gd name="connsiteX106" fmla="*/ 5287671 w 11382374"/>
              <a:gd name="connsiteY106" fmla="*/ 38941 h 6858000"/>
              <a:gd name="connsiteX107" fmla="*/ 5253695 w 11382374"/>
              <a:gd name="connsiteY107" fmla="*/ 266980 h 6858000"/>
              <a:gd name="connsiteX108" fmla="*/ 4467755 w 11382374"/>
              <a:gd name="connsiteY108" fmla="*/ 136439 h 6858000"/>
              <a:gd name="connsiteX109" fmla="*/ 4448108 w 11382374"/>
              <a:gd name="connsiteY109" fmla="*/ 40165 h 6858000"/>
              <a:gd name="connsiteX110" fmla="*/ 1329412 w 11382374"/>
              <a:gd name="connsiteY110" fmla="*/ 0 h 6858000"/>
              <a:gd name="connsiteX111" fmla="*/ 2250935 w 11382374"/>
              <a:gd name="connsiteY111" fmla="*/ 0 h 6858000"/>
              <a:gd name="connsiteX112" fmla="*/ 2264829 w 11382374"/>
              <a:gd name="connsiteY112" fmla="*/ 12434 h 6858000"/>
              <a:gd name="connsiteX113" fmla="*/ 2297116 w 11382374"/>
              <a:gd name="connsiteY113" fmla="*/ 29891 h 6858000"/>
              <a:gd name="connsiteX114" fmla="*/ 2454059 w 11382374"/>
              <a:gd name="connsiteY114" fmla="*/ 211776 h 6858000"/>
              <a:gd name="connsiteX115" fmla="*/ 2715628 w 11382374"/>
              <a:gd name="connsiteY115" fmla="*/ 497595 h 6858000"/>
              <a:gd name="connsiteX116" fmla="*/ 2820255 w 11382374"/>
              <a:gd name="connsiteY116" fmla="*/ 783415 h 6858000"/>
              <a:gd name="connsiteX117" fmla="*/ 2689471 w 11382374"/>
              <a:gd name="connsiteY117" fmla="*/ 1043250 h 6858000"/>
              <a:gd name="connsiteX118" fmla="*/ 2401745 w 11382374"/>
              <a:gd name="connsiteY118" fmla="*/ 1199152 h 6858000"/>
              <a:gd name="connsiteX119" fmla="*/ 2140175 w 11382374"/>
              <a:gd name="connsiteY119" fmla="*/ 1095218 h 6858000"/>
              <a:gd name="connsiteX120" fmla="*/ 1930919 w 11382374"/>
              <a:gd name="connsiteY120" fmla="*/ 887349 h 6858000"/>
              <a:gd name="connsiteX121" fmla="*/ 1669350 w 11382374"/>
              <a:gd name="connsiteY121" fmla="*/ 575546 h 6858000"/>
              <a:gd name="connsiteX122" fmla="*/ 1486251 w 11382374"/>
              <a:gd name="connsiteY122" fmla="*/ 393661 h 6858000"/>
              <a:gd name="connsiteX123" fmla="*/ 1329310 w 11382374"/>
              <a:gd name="connsiteY123" fmla="*/ 81858 h 6858000"/>
              <a:gd name="connsiteX124" fmla="*/ 1328084 w 11382374"/>
              <a:gd name="connsiteY124" fmla="*/ 35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1382374" h="6858000">
                <a:moveTo>
                  <a:pt x="7488223" y="5362710"/>
                </a:moveTo>
                <a:cubicBezTo>
                  <a:pt x="7567759" y="5366368"/>
                  <a:pt x="7621598" y="5395635"/>
                  <a:pt x="7660754" y="5395635"/>
                </a:cubicBezTo>
                <a:cubicBezTo>
                  <a:pt x="7712962" y="5421650"/>
                  <a:pt x="7739066" y="5447665"/>
                  <a:pt x="7791274" y="5499694"/>
                </a:cubicBezTo>
                <a:cubicBezTo>
                  <a:pt x="7817378" y="5551724"/>
                  <a:pt x="7843482" y="5603754"/>
                  <a:pt x="7895690" y="5707813"/>
                </a:cubicBezTo>
                <a:cubicBezTo>
                  <a:pt x="7921794" y="5811873"/>
                  <a:pt x="8026210" y="6540288"/>
                  <a:pt x="8026210" y="6540288"/>
                </a:cubicBezTo>
                <a:cubicBezTo>
                  <a:pt x="8052314" y="6696377"/>
                  <a:pt x="8026210" y="6800437"/>
                  <a:pt x="8000106" y="6852467"/>
                </a:cubicBezTo>
                <a:lnTo>
                  <a:pt x="7997209" y="6858000"/>
                </a:lnTo>
                <a:lnTo>
                  <a:pt x="7284161" y="6858000"/>
                </a:lnTo>
                <a:lnTo>
                  <a:pt x="7261037" y="6815477"/>
                </a:lnTo>
                <a:cubicBezTo>
                  <a:pt x="7231670" y="6748407"/>
                  <a:pt x="7216986" y="6670363"/>
                  <a:pt x="7216986" y="6592318"/>
                </a:cubicBezTo>
                <a:cubicBezTo>
                  <a:pt x="7190882" y="6306155"/>
                  <a:pt x="7190882" y="6306155"/>
                  <a:pt x="7190882" y="6306155"/>
                </a:cubicBezTo>
                <a:cubicBezTo>
                  <a:pt x="7112570" y="5915932"/>
                  <a:pt x="7112570" y="5915932"/>
                  <a:pt x="7112570" y="5915932"/>
                </a:cubicBezTo>
                <a:cubicBezTo>
                  <a:pt x="7060362" y="5759843"/>
                  <a:pt x="7060362" y="5655783"/>
                  <a:pt x="7086466" y="5577739"/>
                </a:cubicBezTo>
                <a:cubicBezTo>
                  <a:pt x="7138674" y="5473679"/>
                  <a:pt x="7243090" y="5369620"/>
                  <a:pt x="7399714" y="5369620"/>
                </a:cubicBezTo>
                <a:cubicBezTo>
                  <a:pt x="7432344" y="5363117"/>
                  <a:pt x="7461711" y="5361491"/>
                  <a:pt x="7488223" y="5362710"/>
                </a:cubicBezTo>
                <a:close/>
                <a:moveTo>
                  <a:pt x="4656642" y="5350109"/>
                </a:moveTo>
                <a:cubicBezTo>
                  <a:pt x="4708684" y="5350109"/>
                  <a:pt x="4767233" y="5356613"/>
                  <a:pt x="4832285" y="5369620"/>
                </a:cubicBezTo>
                <a:cubicBezTo>
                  <a:pt x="4962390" y="5395635"/>
                  <a:pt x="5066474" y="5447665"/>
                  <a:pt x="5092495" y="5525709"/>
                </a:cubicBezTo>
                <a:cubicBezTo>
                  <a:pt x="5144537" y="5629769"/>
                  <a:pt x="5040453" y="6462244"/>
                  <a:pt x="5040453" y="6566303"/>
                </a:cubicBezTo>
                <a:cubicBezTo>
                  <a:pt x="5030696" y="6663859"/>
                  <a:pt x="5017279" y="6746782"/>
                  <a:pt x="4996086" y="6815071"/>
                </a:cubicBezTo>
                <a:lnTo>
                  <a:pt x="4979880" y="6858000"/>
                </a:lnTo>
                <a:lnTo>
                  <a:pt x="4220086" y="6858000"/>
                </a:lnTo>
                <a:lnTo>
                  <a:pt x="4215097" y="6841085"/>
                </a:lnTo>
                <a:cubicBezTo>
                  <a:pt x="4198021" y="6772796"/>
                  <a:pt x="4188263" y="6689874"/>
                  <a:pt x="4207778" y="6592318"/>
                </a:cubicBezTo>
                <a:cubicBezTo>
                  <a:pt x="4207778" y="6592318"/>
                  <a:pt x="4259820" y="6124051"/>
                  <a:pt x="4259820" y="6072021"/>
                </a:cubicBezTo>
                <a:cubicBezTo>
                  <a:pt x="4259820" y="5993976"/>
                  <a:pt x="4285842" y="5863902"/>
                  <a:pt x="4285842" y="5837887"/>
                </a:cubicBezTo>
                <a:cubicBezTo>
                  <a:pt x="4311863" y="5655783"/>
                  <a:pt x="4311863" y="5655783"/>
                  <a:pt x="4311863" y="5655783"/>
                </a:cubicBezTo>
                <a:cubicBezTo>
                  <a:pt x="4363905" y="5499694"/>
                  <a:pt x="4441968" y="5421650"/>
                  <a:pt x="4520031" y="5369620"/>
                </a:cubicBezTo>
                <a:cubicBezTo>
                  <a:pt x="4559065" y="5356613"/>
                  <a:pt x="4604600" y="5350109"/>
                  <a:pt x="4656642" y="5350109"/>
                </a:cubicBezTo>
                <a:close/>
                <a:moveTo>
                  <a:pt x="9692662" y="4481788"/>
                </a:moveTo>
                <a:cubicBezTo>
                  <a:pt x="9771169" y="4481788"/>
                  <a:pt x="9849677" y="4507884"/>
                  <a:pt x="9928184" y="4560075"/>
                </a:cubicBezTo>
                <a:cubicBezTo>
                  <a:pt x="10006692" y="4586171"/>
                  <a:pt x="10085199" y="4664458"/>
                  <a:pt x="10137538" y="4768841"/>
                </a:cubicBezTo>
                <a:cubicBezTo>
                  <a:pt x="10320722" y="5003703"/>
                  <a:pt x="10320722" y="5003703"/>
                  <a:pt x="10320722" y="5003703"/>
                </a:cubicBezTo>
                <a:cubicBezTo>
                  <a:pt x="10582413" y="5290756"/>
                  <a:pt x="10582413" y="5290756"/>
                  <a:pt x="10582413" y="5290756"/>
                </a:cubicBezTo>
                <a:cubicBezTo>
                  <a:pt x="10687090" y="5421234"/>
                  <a:pt x="10739428" y="5525617"/>
                  <a:pt x="10765597" y="5603905"/>
                </a:cubicBezTo>
                <a:cubicBezTo>
                  <a:pt x="10765597" y="5708287"/>
                  <a:pt x="10739428" y="5838766"/>
                  <a:pt x="10608582" y="5917053"/>
                </a:cubicBezTo>
                <a:cubicBezTo>
                  <a:pt x="10503906" y="5995340"/>
                  <a:pt x="10399229" y="6021436"/>
                  <a:pt x="10320722" y="6021436"/>
                </a:cubicBezTo>
                <a:cubicBezTo>
                  <a:pt x="10294552" y="6021436"/>
                  <a:pt x="10242214" y="6021436"/>
                  <a:pt x="10189876" y="5995340"/>
                </a:cubicBezTo>
                <a:cubicBezTo>
                  <a:pt x="10137538" y="5969245"/>
                  <a:pt x="10085199" y="5917053"/>
                  <a:pt x="10006692" y="5864862"/>
                </a:cubicBezTo>
                <a:cubicBezTo>
                  <a:pt x="9928184" y="5786575"/>
                  <a:pt x="9457140" y="5186373"/>
                  <a:pt x="9457140" y="5186373"/>
                </a:cubicBezTo>
                <a:cubicBezTo>
                  <a:pt x="9378632" y="5081990"/>
                  <a:pt x="9326294" y="4977607"/>
                  <a:pt x="9326294" y="4925416"/>
                </a:cubicBezTo>
                <a:cubicBezTo>
                  <a:pt x="9326294" y="4847128"/>
                  <a:pt x="9326294" y="4794937"/>
                  <a:pt x="9352463" y="4768841"/>
                </a:cubicBezTo>
                <a:cubicBezTo>
                  <a:pt x="9378632" y="4716650"/>
                  <a:pt x="9404801" y="4690554"/>
                  <a:pt x="9430971" y="4638363"/>
                </a:cubicBezTo>
                <a:cubicBezTo>
                  <a:pt x="9483309" y="4612267"/>
                  <a:pt x="9509478" y="4586171"/>
                  <a:pt x="9509478" y="4586171"/>
                </a:cubicBezTo>
                <a:cubicBezTo>
                  <a:pt x="9561816" y="4533980"/>
                  <a:pt x="9640324" y="4507884"/>
                  <a:pt x="9692662" y="4481788"/>
                </a:cubicBezTo>
                <a:close/>
                <a:moveTo>
                  <a:pt x="2119526" y="4452741"/>
                </a:moveTo>
                <a:cubicBezTo>
                  <a:pt x="2198033" y="4452741"/>
                  <a:pt x="2302710" y="4504906"/>
                  <a:pt x="2407387" y="4583154"/>
                </a:cubicBezTo>
                <a:cubicBezTo>
                  <a:pt x="2512063" y="4661401"/>
                  <a:pt x="2538232" y="4765731"/>
                  <a:pt x="2538232" y="4843979"/>
                </a:cubicBezTo>
                <a:cubicBezTo>
                  <a:pt x="2538232" y="4922226"/>
                  <a:pt x="2512063" y="5026556"/>
                  <a:pt x="2433556" y="5156969"/>
                </a:cubicBezTo>
                <a:cubicBezTo>
                  <a:pt x="2433556" y="5156969"/>
                  <a:pt x="1962511" y="5704701"/>
                  <a:pt x="1857834" y="5835114"/>
                </a:cubicBezTo>
                <a:cubicBezTo>
                  <a:pt x="1674651" y="6043774"/>
                  <a:pt x="1465297" y="6069856"/>
                  <a:pt x="1255944" y="5887279"/>
                </a:cubicBezTo>
                <a:cubicBezTo>
                  <a:pt x="1151267" y="5809031"/>
                  <a:pt x="1125098" y="5756866"/>
                  <a:pt x="1098929" y="5652536"/>
                </a:cubicBezTo>
                <a:cubicBezTo>
                  <a:pt x="1098929" y="5574289"/>
                  <a:pt x="1125098" y="5469959"/>
                  <a:pt x="1203606" y="5365629"/>
                </a:cubicBezTo>
                <a:cubicBezTo>
                  <a:pt x="1203606" y="5313464"/>
                  <a:pt x="1282113" y="5235216"/>
                  <a:pt x="1386790" y="5078721"/>
                </a:cubicBezTo>
                <a:cubicBezTo>
                  <a:pt x="1491467" y="4948309"/>
                  <a:pt x="1700820" y="4739649"/>
                  <a:pt x="1753158" y="4661401"/>
                </a:cubicBezTo>
                <a:cubicBezTo>
                  <a:pt x="1805496" y="4609236"/>
                  <a:pt x="1805496" y="4609236"/>
                  <a:pt x="1805496" y="4609236"/>
                </a:cubicBezTo>
                <a:cubicBezTo>
                  <a:pt x="1936342" y="4504906"/>
                  <a:pt x="2041019" y="4452741"/>
                  <a:pt x="2119526" y="4452741"/>
                </a:cubicBezTo>
                <a:close/>
                <a:moveTo>
                  <a:pt x="469454" y="2399882"/>
                </a:moveTo>
                <a:cubicBezTo>
                  <a:pt x="756342" y="2399882"/>
                  <a:pt x="1251877" y="2425998"/>
                  <a:pt x="1408362" y="2425998"/>
                </a:cubicBezTo>
                <a:cubicBezTo>
                  <a:pt x="1512685" y="2452113"/>
                  <a:pt x="1617008" y="2504345"/>
                  <a:pt x="1669169" y="2556576"/>
                </a:cubicBezTo>
                <a:cubicBezTo>
                  <a:pt x="1695250" y="2608807"/>
                  <a:pt x="1721331" y="2713270"/>
                  <a:pt x="1721331" y="2869964"/>
                </a:cubicBezTo>
                <a:cubicBezTo>
                  <a:pt x="1721331" y="3000541"/>
                  <a:pt x="1669169" y="3078888"/>
                  <a:pt x="1617008" y="3157235"/>
                </a:cubicBezTo>
                <a:cubicBezTo>
                  <a:pt x="1564846" y="3209467"/>
                  <a:pt x="1460523" y="3235582"/>
                  <a:pt x="1356200" y="3261698"/>
                </a:cubicBezTo>
                <a:cubicBezTo>
                  <a:pt x="1199715" y="3261698"/>
                  <a:pt x="599858" y="3235582"/>
                  <a:pt x="469454" y="3235582"/>
                </a:cubicBezTo>
                <a:cubicBezTo>
                  <a:pt x="417292" y="3235582"/>
                  <a:pt x="417292" y="3235582"/>
                  <a:pt x="417292" y="3235582"/>
                </a:cubicBezTo>
                <a:cubicBezTo>
                  <a:pt x="286888" y="3209467"/>
                  <a:pt x="156484" y="3183351"/>
                  <a:pt x="104323" y="3105004"/>
                </a:cubicBezTo>
                <a:cubicBezTo>
                  <a:pt x="26081" y="3026657"/>
                  <a:pt x="0" y="2948310"/>
                  <a:pt x="0" y="2869964"/>
                </a:cubicBezTo>
                <a:cubicBezTo>
                  <a:pt x="0" y="2687154"/>
                  <a:pt x="52161" y="2556576"/>
                  <a:pt x="104323" y="2504345"/>
                </a:cubicBezTo>
                <a:cubicBezTo>
                  <a:pt x="182565" y="2452113"/>
                  <a:pt x="312969" y="2425998"/>
                  <a:pt x="469454" y="2399882"/>
                </a:cubicBezTo>
                <a:close/>
                <a:moveTo>
                  <a:pt x="11342469" y="2399881"/>
                </a:moveTo>
                <a:lnTo>
                  <a:pt x="11382374" y="2399881"/>
                </a:lnTo>
                <a:lnTo>
                  <a:pt x="11382374" y="3263992"/>
                </a:lnTo>
                <a:lnTo>
                  <a:pt x="11352250" y="3262589"/>
                </a:lnTo>
                <a:cubicBezTo>
                  <a:pt x="11321279" y="3260818"/>
                  <a:pt x="11283787" y="3258388"/>
                  <a:pt x="11238146" y="3255148"/>
                </a:cubicBezTo>
                <a:cubicBezTo>
                  <a:pt x="10846935" y="3255148"/>
                  <a:pt x="10768692" y="3255148"/>
                  <a:pt x="10768692" y="3255148"/>
                </a:cubicBezTo>
                <a:cubicBezTo>
                  <a:pt x="10533965" y="3229231"/>
                  <a:pt x="10533965" y="3229231"/>
                  <a:pt x="10533965" y="3229231"/>
                </a:cubicBezTo>
                <a:cubicBezTo>
                  <a:pt x="10403561" y="3203314"/>
                  <a:pt x="10325319" y="3177396"/>
                  <a:pt x="10299238" y="3125562"/>
                </a:cubicBezTo>
                <a:cubicBezTo>
                  <a:pt x="10247077" y="3073728"/>
                  <a:pt x="10220996" y="3021893"/>
                  <a:pt x="10220996" y="2944142"/>
                </a:cubicBezTo>
                <a:cubicBezTo>
                  <a:pt x="10220996" y="2944142"/>
                  <a:pt x="10220996" y="2892307"/>
                  <a:pt x="10220996" y="2814556"/>
                </a:cubicBezTo>
                <a:cubicBezTo>
                  <a:pt x="10220996" y="2736805"/>
                  <a:pt x="10247077" y="2659053"/>
                  <a:pt x="10299238" y="2581302"/>
                </a:cubicBezTo>
                <a:cubicBezTo>
                  <a:pt x="10325319" y="2529467"/>
                  <a:pt x="10403561" y="2477633"/>
                  <a:pt x="10507884" y="2477633"/>
                </a:cubicBezTo>
                <a:cubicBezTo>
                  <a:pt x="10638288" y="2451716"/>
                  <a:pt x="10742611" y="2451716"/>
                  <a:pt x="10820854" y="2451716"/>
                </a:cubicBezTo>
                <a:cubicBezTo>
                  <a:pt x="11055581" y="2425799"/>
                  <a:pt x="11185985" y="2399881"/>
                  <a:pt x="11342469" y="2399881"/>
                </a:cubicBezTo>
                <a:close/>
                <a:moveTo>
                  <a:pt x="9918575" y="0"/>
                </a:moveTo>
                <a:lnTo>
                  <a:pt x="10743186" y="0"/>
                </a:lnTo>
                <a:lnTo>
                  <a:pt x="10752356" y="13166"/>
                </a:lnTo>
                <a:cubicBezTo>
                  <a:pt x="10775197" y="55389"/>
                  <a:pt x="10781723" y="94365"/>
                  <a:pt x="10768671" y="133340"/>
                </a:cubicBezTo>
                <a:cubicBezTo>
                  <a:pt x="10768671" y="211291"/>
                  <a:pt x="10716463" y="315225"/>
                  <a:pt x="10638151" y="445143"/>
                </a:cubicBezTo>
                <a:cubicBezTo>
                  <a:pt x="10638151" y="445143"/>
                  <a:pt x="10168278" y="964815"/>
                  <a:pt x="10063862" y="1094733"/>
                </a:cubicBezTo>
                <a:cubicBezTo>
                  <a:pt x="9959445" y="1198667"/>
                  <a:pt x="9855029" y="1250634"/>
                  <a:pt x="9750613" y="1250634"/>
                </a:cubicBezTo>
                <a:cubicBezTo>
                  <a:pt x="9646197" y="1276618"/>
                  <a:pt x="9541780" y="1224651"/>
                  <a:pt x="9437364" y="1120716"/>
                </a:cubicBezTo>
                <a:cubicBezTo>
                  <a:pt x="9359052" y="1042766"/>
                  <a:pt x="9306844" y="964815"/>
                  <a:pt x="9306844" y="886864"/>
                </a:cubicBezTo>
                <a:cubicBezTo>
                  <a:pt x="9306844" y="808913"/>
                  <a:pt x="9359052" y="704979"/>
                  <a:pt x="9411260" y="601045"/>
                </a:cubicBezTo>
                <a:cubicBezTo>
                  <a:pt x="9437364" y="575061"/>
                  <a:pt x="9750613" y="185307"/>
                  <a:pt x="9750613" y="185307"/>
                </a:cubicBezTo>
                <a:cubicBezTo>
                  <a:pt x="9802821" y="133340"/>
                  <a:pt x="9848503" y="81373"/>
                  <a:pt x="9887659" y="35902"/>
                </a:cubicBezTo>
                <a:close/>
                <a:moveTo>
                  <a:pt x="7061905" y="0"/>
                </a:moveTo>
                <a:lnTo>
                  <a:pt x="7888888" y="0"/>
                </a:lnTo>
                <a:lnTo>
                  <a:pt x="7883747" y="27195"/>
                </a:lnTo>
                <a:cubicBezTo>
                  <a:pt x="7877264" y="63042"/>
                  <a:pt x="7877264" y="69559"/>
                  <a:pt x="7864297" y="134735"/>
                </a:cubicBezTo>
                <a:cubicBezTo>
                  <a:pt x="7838364" y="239017"/>
                  <a:pt x="7786497" y="291158"/>
                  <a:pt x="7708697" y="343299"/>
                </a:cubicBezTo>
                <a:cubicBezTo>
                  <a:pt x="7630897" y="369370"/>
                  <a:pt x="7553097" y="395440"/>
                  <a:pt x="7475296" y="395440"/>
                </a:cubicBezTo>
                <a:cubicBezTo>
                  <a:pt x="7397496" y="395440"/>
                  <a:pt x="7345630" y="395440"/>
                  <a:pt x="7267829" y="369370"/>
                </a:cubicBezTo>
                <a:cubicBezTo>
                  <a:pt x="7190029" y="343299"/>
                  <a:pt x="7112229" y="291158"/>
                  <a:pt x="7086296" y="212947"/>
                </a:cubicBezTo>
                <a:cubicBezTo>
                  <a:pt x="7073329" y="173841"/>
                  <a:pt x="7066846" y="121700"/>
                  <a:pt x="7063604" y="59783"/>
                </a:cubicBezTo>
                <a:close/>
                <a:moveTo>
                  <a:pt x="4436312" y="0"/>
                </a:moveTo>
                <a:lnTo>
                  <a:pt x="5284401" y="0"/>
                </a:lnTo>
                <a:lnTo>
                  <a:pt x="5287671" y="38941"/>
                </a:lnTo>
                <a:cubicBezTo>
                  <a:pt x="5289718" y="125017"/>
                  <a:pt x="5279893" y="201710"/>
                  <a:pt x="5253695" y="266980"/>
                </a:cubicBezTo>
                <a:cubicBezTo>
                  <a:pt x="5070309" y="449737"/>
                  <a:pt x="4572547" y="501953"/>
                  <a:pt x="4467755" y="136439"/>
                </a:cubicBezTo>
                <a:cubicBezTo>
                  <a:pt x="4461206" y="97277"/>
                  <a:pt x="4454657" y="66273"/>
                  <a:pt x="4448108" y="40165"/>
                </a:cubicBezTo>
                <a:close/>
                <a:moveTo>
                  <a:pt x="1329412" y="0"/>
                </a:moveTo>
                <a:lnTo>
                  <a:pt x="2250935" y="0"/>
                </a:lnTo>
                <a:lnTo>
                  <a:pt x="2264829" y="12434"/>
                </a:lnTo>
                <a:cubicBezTo>
                  <a:pt x="2279134" y="23395"/>
                  <a:pt x="2290577" y="29891"/>
                  <a:pt x="2297116" y="29891"/>
                </a:cubicBezTo>
                <a:cubicBezTo>
                  <a:pt x="2401745" y="159809"/>
                  <a:pt x="2349431" y="107842"/>
                  <a:pt x="2454059" y="211776"/>
                </a:cubicBezTo>
                <a:cubicBezTo>
                  <a:pt x="2637157" y="393661"/>
                  <a:pt x="2611000" y="393661"/>
                  <a:pt x="2715628" y="497595"/>
                </a:cubicBezTo>
                <a:cubicBezTo>
                  <a:pt x="2794098" y="601530"/>
                  <a:pt x="2820255" y="679480"/>
                  <a:pt x="2820255" y="783415"/>
                </a:cubicBezTo>
                <a:cubicBezTo>
                  <a:pt x="2820255" y="861365"/>
                  <a:pt x="2767941" y="939316"/>
                  <a:pt x="2689471" y="1043250"/>
                </a:cubicBezTo>
                <a:cubicBezTo>
                  <a:pt x="2584843" y="1147185"/>
                  <a:pt x="2480215" y="1199152"/>
                  <a:pt x="2401745" y="1199152"/>
                </a:cubicBezTo>
                <a:cubicBezTo>
                  <a:pt x="2323274" y="1199152"/>
                  <a:pt x="2244803" y="1173169"/>
                  <a:pt x="2140175" y="1095218"/>
                </a:cubicBezTo>
                <a:cubicBezTo>
                  <a:pt x="2087861" y="1043250"/>
                  <a:pt x="2114018" y="1069234"/>
                  <a:pt x="1930919" y="887349"/>
                </a:cubicBezTo>
                <a:cubicBezTo>
                  <a:pt x="1747820" y="679480"/>
                  <a:pt x="1669350" y="575546"/>
                  <a:pt x="1669350" y="575546"/>
                </a:cubicBezTo>
                <a:cubicBezTo>
                  <a:pt x="1512408" y="419645"/>
                  <a:pt x="1669350" y="601530"/>
                  <a:pt x="1486251" y="393661"/>
                </a:cubicBezTo>
                <a:cubicBezTo>
                  <a:pt x="1381624" y="263743"/>
                  <a:pt x="1329310" y="159809"/>
                  <a:pt x="1329310" y="81858"/>
                </a:cubicBezTo>
                <a:cubicBezTo>
                  <a:pt x="1322771" y="55875"/>
                  <a:pt x="1322771" y="29891"/>
                  <a:pt x="1328084" y="35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4A9F9-5DBE-4BC1-B6B4-4CFC9BCAF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6000" y="728663"/>
            <a:ext cx="5015988" cy="2710471"/>
          </a:xfrm>
        </p:spPr>
        <p:txBody>
          <a:bodyPr>
            <a:normAutofit/>
          </a:bodyPr>
          <a:lstStyle/>
          <a:p>
            <a:r>
              <a:rPr lang="en-US" dirty="0"/>
              <a:t>RefinAir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6B1C7-EF5E-4F49-85AC-D49EAD921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6000" y="3799133"/>
            <a:ext cx="5015988" cy="9936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An inexpensive solution to an expensive problem.</a:t>
            </a:r>
          </a:p>
        </p:txBody>
      </p:sp>
    </p:spTree>
    <p:extLst>
      <p:ext uri="{BB962C8B-B14F-4D97-AF65-F5344CB8AC3E}">
        <p14:creationId xmlns:p14="http://schemas.microsoft.com/office/powerpoint/2010/main" val="5728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plosion of a cloud of powder of particles of colour white and a black background">
            <a:extLst>
              <a:ext uri="{FF2B5EF4-FFF2-40B4-BE49-F238E27FC236}">
                <a16:creationId xmlns:a16="http://schemas.microsoft.com/office/drawing/2014/main" id="{C279E326-CEFB-44A8-B126-866969764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336B887E-392A-4CA1-B316-31680230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148" y="2328613"/>
            <a:ext cx="5165518" cy="2200774"/>
          </a:xfrm>
        </p:spPr>
        <p:txBody>
          <a:bodyPr anchor="t">
            <a:normAutofit/>
          </a:bodyPr>
          <a:lstStyle/>
          <a:p>
            <a:r>
              <a:rPr lang="en-US" dirty="0"/>
              <a:t>Pre - Prototype for RefinAir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2E94DE4-09DB-41A8-B5A5-96CE5A40A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655249"/>
              </p:ext>
            </p:extLst>
          </p:nvPr>
        </p:nvGraphicFramePr>
        <p:xfrm>
          <a:off x="148980" y="145772"/>
          <a:ext cx="4449491" cy="6573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68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1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>
            <a:extLst>
              <a:ext uri="{FF2B5EF4-FFF2-40B4-BE49-F238E27FC236}">
                <a16:creationId xmlns:a16="http://schemas.microsoft.com/office/drawing/2014/main" id="{A25EF8E9-7E02-43CC-8D53-3BA4DFF48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5DADF8-2642-4B71-B81D-7F0E129C6A4E}"/>
              </a:ext>
            </a:extLst>
          </p:cNvPr>
          <p:cNvSpPr txBox="1">
            <a:spLocks/>
          </p:cNvSpPr>
          <p:nvPr/>
        </p:nvSpPr>
        <p:spPr>
          <a:xfrm>
            <a:off x="106017" y="1143527"/>
            <a:ext cx="5015638" cy="11037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RefinAir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2AEB848-28C8-4F37-BABC-748C52C57061}"/>
              </a:ext>
            </a:extLst>
          </p:cNvPr>
          <p:cNvSpPr/>
          <p:nvPr/>
        </p:nvSpPr>
        <p:spPr>
          <a:xfrm>
            <a:off x="6095997" y="399716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294A-F6A9-475A-B9C8-8AA2A177A15D}"/>
              </a:ext>
            </a:extLst>
          </p:cNvPr>
          <p:cNvSpPr txBox="1"/>
          <p:nvPr/>
        </p:nvSpPr>
        <p:spPr>
          <a:xfrm>
            <a:off x="7603122" y="484484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IoT based Device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8A3250-6125-44B6-9144-4E0228D54547}"/>
              </a:ext>
            </a:extLst>
          </p:cNvPr>
          <p:cNvSpPr/>
          <p:nvPr/>
        </p:nvSpPr>
        <p:spPr>
          <a:xfrm>
            <a:off x="6095996" y="1382006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4197B-CE8D-4F2B-8DA5-0754ACC1617D}"/>
              </a:ext>
            </a:extLst>
          </p:cNvPr>
          <p:cNvSpPr txBox="1"/>
          <p:nvPr/>
        </p:nvSpPr>
        <p:spPr>
          <a:xfrm>
            <a:off x="7603122" y="1469358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Provides real-time 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DEDDAB8-77BF-460C-9A0F-FCB8E98713D0}"/>
              </a:ext>
            </a:extLst>
          </p:cNvPr>
          <p:cNvSpPr/>
          <p:nvPr/>
        </p:nvSpPr>
        <p:spPr>
          <a:xfrm>
            <a:off x="6095995" y="2412915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96A06-DB88-4B28-8B5B-EE56EE1BD292}"/>
              </a:ext>
            </a:extLst>
          </p:cNvPr>
          <p:cNvSpPr txBox="1"/>
          <p:nvPr/>
        </p:nvSpPr>
        <p:spPr>
          <a:xfrm>
            <a:off x="7603121" y="2497683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inexpensive device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9C711FA-8200-4CEB-B953-6A94FE1100FF}"/>
              </a:ext>
            </a:extLst>
          </p:cNvPr>
          <p:cNvSpPr/>
          <p:nvPr/>
        </p:nvSpPr>
        <p:spPr>
          <a:xfrm>
            <a:off x="6095995" y="3395205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2567D-0532-485B-BF09-681940708993}"/>
              </a:ext>
            </a:extLst>
          </p:cNvPr>
          <p:cNvSpPr txBox="1"/>
          <p:nvPr/>
        </p:nvSpPr>
        <p:spPr>
          <a:xfrm>
            <a:off x="7603121" y="3356863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Detects Temperature, Humidity, PM1.0, PM2.5, PM10, CO2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661983-4F42-481A-AA2F-87CD53E2BEB6}"/>
              </a:ext>
            </a:extLst>
          </p:cNvPr>
          <p:cNvSpPr/>
          <p:nvPr/>
        </p:nvSpPr>
        <p:spPr>
          <a:xfrm>
            <a:off x="6095995" y="4377495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74BD0-B487-4144-9E01-3EA4FE48A8B2}"/>
              </a:ext>
            </a:extLst>
          </p:cNvPr>
          <p:cNvSpPr txBox="1"/>
          <p:nvPr/>
        </p:nvSpPr>
        <p:spPr>
          <a:xfrm>
            <a:off x="7603121" y="4277597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Monitors outdoor and indoor air quality.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D3593B6-0C19-4A13-AAF3-ABF44B995B52}"/>
              </a:ext>
            </a:extLst>
          </p:cNvPr>
          <p:cNvSpPr/>
          <p:nvPr/>
        </p:nvSpPr>
        <p:spPr>
          <a:xfrm>
            <a:off x="6095995" y="5358610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ADA91-57E5-4F28-8424-020EA8195762}"/>
              </a:ext>
            </a:extLst>
          </p:cNvPr>
          <p:cNvSpPr txBox="1"/>
          <p:nvPr/>
        </p:nvSpPr>
        <p:spPr>
          <a:xfrm>
            <a:off x="7603121" y="5441481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Quality sensors used</a:t>
            </a:r>
          </a:p>
        </p:txBody>
      </p:sp>
    </p:spTree>
    <p:extLst>
      <p:ext uri="{BB962C8B-B14F-4D97-AF65-F5344CB8AC3E}">
        <p14:creationId xmlns:p14="http://schemas.microsoft.com/office/powerpoint/2010/main" val="30362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6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C9D4DBA-7B8B-4941-984E-65396445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130"/>
            <a:ext cx="12192000" cy="599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DF386E-0F8F-45EB-A113-623A55D28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3" y="76010"/>
            <a:ext cx="6911974" cy="782120"/>
          </a:xfrm>
        </p:spPr>
        <p:txBody>
          <a:bodyPr anchor="t">
            <a:normAutofit/>
          </a:bodyPr>
          <a:lstStyle/>
          <a:p>
            <a:r>
              <a:rPr lang="en-US" sz="4400" dirty="0"/>
              <a:t>Rich Picture TO BE</a:t>
            </a:r>
          </a:p>
        </p:txBody>
      </p:sp>
    </p:spTree>
    <p:extLst>
      <p:ext uri="{BB962C8B-B14F-4D97-AF65-F5344CB8AC3E}">
        <p14:creationId xmlns:p14="http://schemas.microsoft.com/office/powerpoint/2010/main" val="409249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6F0E3E-C31C-4F09-BF84-7A8A61B68E42}"/>
              </a:ext>
            </a:extLst>
          </p:cNvPr>
          <p:cNvSpPr txBox="1">
            <a:spLocks/>
          </p:cNvSpPr>
          <p:nvPr/>
        </p:nvSpPr>
        <p:spPr>
          <a:xfrm>
            <a:off x="0" y="92766"/>
            <a:ext cx="12192000" cy="7821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Implementation of RefinAir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5D50BB9-4252-4843-82A6-43B9D32130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499462"/>
              </p:ext>
            </p:extLst>
          </p:nvPr>
        </p:nvGraphicFramePr>
        <p:xfrm>
          <a:off x="-1" y="874887"/>
          <a:ext cx="12192000" cy="598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418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1B677-231D-43F3-8333-EA1F240F4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33" r="1" b="17241"/>
          <a:stretch/>
        </p:blipFill>
        <p:spPr>
          <a:xfrm>
            <a:off x="20" y="10"/>
            <a:ext cx="11717872" cy="6857990"/>
          </a:xfrm>
          <a:custGeom>
            <a:avLst/>
            <a:gdLst/>
            <a:ahLst/>
            <a:cxnLst/>
            <a:rect l="l" t="t" r="r" b="b"/>
            <a:pathLst>
              <a:path w="11717892" h="6858000">
                <a:moveTo>
                  <a:pt x="0" y="0"/>
                </a:moveTo>
                <a:lnTo>
                  <a:pt x="11717590" y="0"/>
                </a:lnTo>
                <a:lnTo>
                  <a:pt x="11717892" y="23369"/>
                </a:lnTo>
                <a:cubicBezTo>
                  <a:pt x="11712891" y="1065174"/>
                  <a:pt x="11552855" y="2043809"/>
                  <a:pt x="11552855" y="2300500"/>
                </a:cubicBezTo>
                <a:cubicBezTo>
                  <a:pt x="11552855" y="4075154"/>
                  <a:pt x="10591842" y="4734311"/>
                  <a:pt x="10136625" y="5444173"/>
                </a:cubicBezTo>
                <a:cubicBezTo>
                  <a:pt x="9984886" y="5786428"/>
                  <a:pt x="9555750" y="6221377"/>
                  <a:pt x="9041261" y="6647413"/>
                </a:cubicBezTo>
                <a:lnTo>
                  <a:pt x="87793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4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3905A56D-75BF-4180-8BB1-0812D0270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r>
              <a:rPr lang="en-US" dirty="0"/>
              <a:t>Result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4E802B-7471-423B-BCAB-9277BE381A2E}"/>
              </a:ext>
            </a:extLst>
          </p:cNvPr>
          <p:cNvSpPr txBox="1"/>
          <p:nvPr/>
        </p:nvSpPr>
        <p:spPr>
          <a:xfrm>
            <a:off x="474108" y="697109"/>
            <a:ext cx="551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35F4AF-1FB3-4E72-810C-D7200C5DF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203689"/>
              </p:ext>
            </p:extLst>
          </p:nvPr>
        </p:nvGraphicFramePr>
        <p:xfrm>
          <a:off x="-1093803" y="330560"/>
          <a:ext cx="9065037" cy="6196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81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0B86480F-806F-4715-8BA5-D5B5EBB2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68517-B2E7-4909-9749-F88B7AAA4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3256" y="1179582"/>
            <a:ext cx="5015638" cy="967270"/>
          </a:xfrm>
        </p:spPr>
        <p:txBody>
          <a:bodyPr anchor="t">
            <a:normAutofit/>
          </a:bodyPr>
          <a:lstStyle/>
          <a:p>
            <a:r>
              <a:rPr lang="en-US" dirty="0"/>
              <a:t>Advantages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A6C85536-E3E3-4463-9F32-ED64C8F6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725" y="471822"/>
            <a:ext cx="5014913" cy="4484491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Helps to monitor indoor and outdoor air quality.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Spreads awareness to the citizens and this approach might control the effects.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Cost effective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Provides real time data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Data accuracy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Compact device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Air pollutant data can be used as a resource for multiple purpose like generating Atmospheric Map.</a:t>
            </a:r>
          </a:p>
        </p:txBody>
      </p:sp>
    </p:spTree>
    <p:extLst>
      <p:ext uri="{BB962C8B-B14F-4D97-AF65-F5344CB8AC3E}">
        <p14:creationId xmlns:p14="http://schemas.microsoft.com/office/powerpoint/2010/main" val="25711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0066AE-516A-442D-AD0E-FB9A19E72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43C154-1D94-40CC-93ED-E075731B1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F8C28-A5A8-44CD-9A85-C2B6A36BE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720000"/>
            <a:ext cx="5015638" cy="2804400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652BC-8F86-4B5E-A9FC-E5DDCCA03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9"/>
            <a:ext cx="5015638" cy="1938576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Power Supply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User Acceptance</a:t>
            </a: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D72FA90D-8CAF-4C39-88C1-00DD80AF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542374" y="542375"/>
            <a:ext cx="6858000" cy="5773253"/>
          </a:xfrm>
          <a:custGeom>
            <a:avLst/>
            <a:gdLst>
              <a:gd name="connsiteX0" fmla="*/ 0 w 6858000"/>
              <a:gd name="connsiteY0" fmla="*/ 5773253 h 5773253"/>
              <a:gd name="connsiteX1" fmla="*/ 0 w 6858000"/>
              <a:gd name="connsiteY1" fmla="*/ 43571 h 5773253"/>
              <a:gd name="connsiteX2" fmla="*/ 266567 w 6858000"/>
              <a:gd name="connsiteY2" fmla="*/ 43992 h 5773253"/>
              <a:gd name="connsiteX3" fmla="*/ 2395558 w 6858000"/>
              <a:gd name="connsiteY3" fmla="*/ 21121 h 5773253"/>
              <a:gd name="connsiteX4" fmla="*/ 6845953 w 6858000"/>
              <a:gd name="connsiteY4" fmla="*/ 52794 h 5773253"/>
              <a:gd name="connsiteX5" fmla="*/ 6858000 w 6858000"/>
              <a:gd name="connsiteY5" fmla="*/ 53070 h 5773253"/>
              <a:gd name="connsiteX6" fmla="*/ 6858000 w 6858000"/>
              <a:gd name="connsiteY6" fmla="*/ 5773253 h 577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73253">
                <a:moveTo>
                  <a:pt x="0" y="5773253"/>
                </a:moveTo>
                <a:lnTo>
                  <a:pt x="0" y="43571"/>
                </a:lnTo>
                <a:lnTo>
                  <a:pt x="266567" y="43992"/>
                </a:lnTo>
                <a:cubicBezTo>
                  <a:pt x="1182954" y="44986"/>
                  <a:pt x="2015133" y="42335"/>
                  <a:pt x="2395558" y="21121"/>
                </a:cubicBezTo>
                <a:cubicBezTo>
                  <a:pt x="3029599" y="-26022"/>
                  <a:pt x="5182696" y="15228"/>
                  <a:pt x="6845953" y="52794"/>
                </a:cubicBezTo>
                <a:lnTo>
                  <a:pt x="6858000" y="53070"/>
                </a:lnTo>
                <a:lnTo>
                  <a:pt x="6858000" y="5773253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9CAB2E84-0A73-40B7-B0D6-9F792925E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974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>
            <a:extLst>
              <a:ext uri="{FF2B5EF4-FFF2-40B4-BE49-F238E27FC236}">
                <a16:creationId xmlns:a16="http://schemas.microsoft.com/office/drawing/2014/main" id="{8BBB96A9-0232-4B46-A449-E8813C092E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0B07C-38E7-446D-A378-9C480F06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949255"/>
          </a:xfrm>
        </p:spPr>
        <p:txBody>
          <a:bodyPr anchor="t">
            <a:normAutofit/>
          </a:bodyPr>
          <a:lstStyle/>
          <a:p>
            <a:r>
              <a:rPr lang="en-US" dirty="0"/>
              <a:t>Air Pollution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A1AC3-A222-43C7-99E6-639180153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382" y="2485712"/>
            <a:ext cx="5015638" cy="265951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  Worldwide Crisis</a:t>
            </a:r>
            <a:endParaRPr lang="en-US" sz="20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Limited Solutions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Caused by the presence of toxic compounds in the atmosphere.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Harms the wellness of habitants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Hazardous to the ecosystem or objects.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4827D8D-6D8D-4861-9041-AC79C82F0A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52C86-3784-4D6B-A511-9864C15B7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18408"/>
            <a:ext cx="6340676" cy="2068553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 of PM2.5 concentrations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9B854-7FE2-4640-B1F1-5538BFF54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121" y="4190160"/>
            <a:ext cx="6114433" cy="5246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Reducing costs by utilizing resources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6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D6A032-F742-47E1-82F2-1EC629434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AF7C97-BADA-4A0C-82CB-5BB641BA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D9C6F9B-2CB0-4FD8-8F6E-C04D4CE09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60324" cy="6434340"/>
          </a:xfrm>
          <a:custGeom>
            <a:avLst/>
            <a:gdLst>
              <a:gd name="connsiteX0" fmla="*/ 0 w 7760324"/>
              <a:gd name="connsiteY0" fmla="*/ 0 h 6434340"/>
              <a:gd name="connsiteX1" fmla="*/ 7193558 w 7760324"/>
              <a:gd name="connsiteY1" fmla="*/ 0 h 6434340"/>
              <a:gd name="connsiteX2" fmla="*/ 7270378 w 7760324"/>
              <a:gd name="connsiteY2" fmla="*/ 141666 h 6434340"/>
              <a:gd name="connsiteX3" fmla="*/ 7477890 w 7760324"/>
              <a:gd name="connsiteY3" fmla="*/ 744772 h 6434340"/>
              <a:gd name="connsiteX4" fmla="*/ 7459137 w 7760324"/>
              <a:gd name="connsiteY4" fmla="*/ 3396664 h 6434340"/>
              <a:gd name="connsiteX5" fmla="*/ 5749038 w 7760324"/>
              <a:gd name="connsiteY5" fmla="*/ 5643529 h 6434340"/>
              <a:gd name="connsiteX6" fmla="*/ 5004621 w 7760324"/>
              <a:gd name="connsiteY6" fmla="*/ 6096153 h 6434340"/>
              <a:gd name="connsiteX7" fmla="*/ 3484742 w 7760324"/>
              <a:gd name="connsiteY7" fmla="*/ 6399972 h 6434340"/>
              <a:gd name="connsiteX8" fmla="*/ 1300034 w 7760324"/>
              <a:gd name="connsiteY8" fmla="*/ 5884178 h 6434340"/>
              <a:gd name="connsiteX9" fmla="*/ 248715 w 7760324"/>
              <a:gd name="connsiteY9" fmla="*/ 5048740 h 6434340"/>
              <a:gd name="connsiteX10" fmla="*/ 0 w 7760324"/>
              <a:gd name="connsiteY10" fmla="*/ 4799696 h 6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0324" h="6434340">
                <a:moveTo>
                  <a:pt x="0" y="0"/>
                </a:moveTo>
                <a:lnTo>
                  <a:pt x="7193558" y="0"/>
                </a:lnTo>
                <a:lnTo>
                  <a:pt x="7270378" y="141666"/>
                </a:lnTo>
                <a:cubicBezTo>
                  <a:pt x="7374759" y="354823"/>
                  <a:pt x="7479140" y="567979"/>
                  <a:pt x="7477890" y="744772"/>
                </a:cubicBezTo>
                <a:cubicBezTo>
                  <a:pt x="7860620" y="1526346"/>
                  <a:pt x="7854369" y="2410310"/>
                  <a:pt x="7459137" y="3396664"/>
                </a:cubicBezTo>
                <a:cubicBezTo>
                  <a:pt x="7063906" y="4383018"/>
                  <a:pt x="6458662" y="5119852"/>
                  <a:pt x="5749038" y="5643529"/>
                </a:cubicBezTo>
                <a:cubicBezTo>
                  <a:pt x="5571320" y="5818646"/>
                  <a:pt x="5358807" y="5922711"/>
                  <a:pt x="5004621" y="6096153"/>
                </a:cubicBezTo>
                <a:cubicBezTo>
                  <a:pt x="4508758" y="6338972"/>
                  <a:pt x="3978103" y="6510739"/>
                  <a:pt x="3484742" y="6399972"/>
                </a:cubicBezTo>
                <a:cubicBezTo>
                  <a:pt x="2955337" y="6394946"/>
                  <a:pt x="2250713" y="6211452"/>
                  <a:pt x="1300034" y="5884178"/>
                </a:cubicBezTo>
                <a:cubicBezTo>
                  <a:pt x="904856" y="5615219"/>
                  <a:pt x="554416" y="5336740"/>
                  <a:pt x="248715" y="5048740"/>
                </a:cubicBezTo>
                <a:lnTo>
                  <a:pt x="0" y="4799696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5189E-2ECB-4BB5-830B-3E5FF7735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313619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Prediction Model Goal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E1DD1-65E2-46E3-8E5D-3D9551ADC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063" y="1460855"/>
            <a:ext cx="4904299" cy="5511445"/>
            <a:chOff x="6435063" y="1460855"/>
            <a:chExt cx="4904299" cy="5511445"/>
          </a:xfrm>
        </p:grpSpPr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A46EBEE-EDAC-420B-8980-1CC96D332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71651" y="5894855"/>
              <a:ext cx="667711" cy="1077445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77940BD3-2762-48F7-9EED-0890C00B1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35063" y="3856192"/>
              <a:ext cx="895341" cy="460318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7" name="Freeform 82">
              <a:extLst>
                <a:ext uri="{FF2B5EF4-FFF2-40B4-BE49-F238E27FC236}">
                  <a16:creationId xmlns:a16="http://schemas.microsoft.com/office/drawing/2014/main" id="{9A8D39D2-38DC-4485-99D4-ED78E3436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755114" y="1460855"/>
              <a:ext cx="500784" cy="910515"/>
            </a:xfrm>
            <a:custGeom>
              <a:avLst/>
              <a:gdLst>
                <a:gd name="T0" fmla="*/ 3 w 37"/>
                <a:gd name="T1" fmla="*/ 28 h 67"/>
                <a:gd name="T2" fmla="*/ 4 w 37"/>
                <a:gd name="T3" fmla="*/ 19 h 67"/>
                <a:gd name="T4" fmla="*/ 5 w 37"/>
                <a:gd name="T5" fmla="*/ 12 h 67"/>
                <a:gd name="T6" fmla="*/ 13 w 37"/>
                <a:gd name="T7" fmla="*/ 1 h 67"/>
                <a:gd name="T8" fmla="*/ 25 w 37"/>
                <a:gd name="T9" fmla="*/ 1 h 67"/>
                <a:gd name="T10" fmla="*/ 35 w 37"/>
                <a:gd name="T11" fmla="*/ 7 h 67"/>
                <a:gd name="T12" fmla="*/ 33 w 37"/>
                <a:gd name="T13" fmla="*/ 47 h 67"/>
                <a:gd name="T14" fmla="*/ 24 w 37"/>
                <a:gd name="T15" fmla="*/ 65 h 67"/>
                <a:gd name="T16" fmla="*/ 13 w 37"/>
                <a:gd name="T17" fmla="*/ 66 h 67"/>
                <a:gd name="T18" fmla="*/ 2 w 37"/>
                <a:gd name="T19" fmla="*/ 60 h 67"/>
                <a:gd name="T20" fmla="*/ 1 w 37"/>
                <a:gd name="T21" fmla="*/ 48 h 67"/>
                <a:gd name="T22" fmla="*/ 3 w 37"/>
                <a:gd name="T23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67">
                  <a:moveTo>
                    <a:pt x="3" y="28"/>
                  </a:moveTo>
                  <a:cubicBezTo>
                    <a:pt x="3" y="25"/>
                    <a:pt x="4" y="20"/>
                    <a:pt x="4" y="1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6"/>
                    <a:pt x="10" y="3"/>
                    <a:pt x="13" y="1"/>
                  </a:cubicBezTo>
                  <a:cubicBezTo>
                    <a:pt x="16" y="0"/>
                    <a:pt x="20" y="0"/>
                    <a:pt x="25" y="1"/>
                  </a:cubicBezTo>
                  <a:cubicBezTo>
                    <a:pt x="30" y="2"/>
                    <a:pt x="34" y="4"/>
                    <a:pt x="35" y="7"/>
                  </a:cubicBezTo>
                  <a:cubicBezTo>
                    <a:pt x="37" y="11"/>
                    <a:pt x="33" y="43"/>
                    <a:pt x="33" y="47"/>
                  </a:cubicBezTo>
                  <a:cubicBezTo>
                    <a:pt x="32" y="57"/>
                    <a:pt x="30" y="63"/>
                    <a:pt x="24" y="65"/>
                  </a:cubicBezTo>
                  <a:cubicBezTo>
                    <a:pt x="21" y="67"/>
                    <a:pt x="17" y="67"/>
                    <a:pt x="13" y="66"/>
                  </a:cubicBezTo>
                  <a:cubicBezTo>
                    <a:pt x="8" y="66"/>
                    <a:pt x="4" y="64"/>
                    <a:pt x="2" y="60"/>
                  </a:cubicBezTo>
                  <a:cubicBezTo>
                    <a:pt x="1" y="57"/>
                    <a:pt x="0" y="53"/>
                    <a:pt x="1" y="48"/>
                  </a:cubicBezTo>
                  <a:cubicBezTo>
                    <a:pt x="1" y="48"/>
                    <a:pt x="3" y="30"/>
                    <a:pt x="3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83">
              <a:extLst>
                <a:ext uri="{FF2B5EF4-FFF2-40B4-BE49-F238E27FC236}">
                  <a16:creationId xmlns:a16="http://schemas.microsoft.com/office/drawing/2014/main" id="{6D44268A-9D5E-4A1A-B4F8-95251A18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63820" y="1482445"/>
              <a:ext cx="515958" cy="910515"/>
            </a:xfrm>
            <a:custGeom>
              <a:avLst/>
              <a:gdLst>
                <a:gd name="T0" fmla="*/ 36 w 38"/>
                <a:gd name="T1" fmla="*/ 58 h 67"/>
                <a:gd name="T2" fmla="*/ 33 w 38"/>
                <a:gd name="T3" fmla="*/ 63 h 67"/>
                <a:gd name="T4" fmla="*/ 27 w 38"/>
                <a:gd name="T5" fmla="*/ 65 h 67"/>
                <a:gd name="T6" fmla="*/ 24 w 38"/>
                <a:gd name="T7" fmla="*/ 66 h 67"/>
                <a:gd name="T8" fmla="*/ 16 w 38"/>
                <a:gd name="T9" fmla="*/ 65 h 67"/>
                <a:gd name="T10" fmla="*/ 9 w 38"/>
                <a:gd name="T11" fmla="*/ 59 h 67"/>
                <a:gd name="T12" fmla="*/ 6 w 38"/>
                <a:gd name="T13" fmla="*/ 48 h 67"/>
                <a:gd name="T14" fmla="*/ 5 w 38"/>
                <a:gd name="T15" fmla="*/ 37 h 67"/>
                <a:gd name="T16" fmla="*/ 2 w 38"/>
                <a:gd name="T17" fmla="*/ 22 h 67"/>
                <a:gd name="T18" fmla="*/ 1 w 38"/>
                <a:gd name="T19" fmla="*/ 9 h 67"/>
                <a:gd name="T20" fmla="*/ 13 w 38"/>
                <a:gd name="T21" fmla="*/ 1 h 67"/>
                <a:gd name="T22" fmla="*/ 23 w 38"/>
                <a:gd name="T23" fmla="*/ 2 h 67"/>
                <a:gd name="T24" fmla="*/ 28 w 38"/>
                <a:gd name="T25" fmla="*/ 6 h 67"/>
                <a:gd name="T26" fmla="*/ 32 w 38"/>
                <a:gd name="T27" fmla="*/ 14 h 67"/>
                <a:gd name="T28" fmla="*/ 37 w 38"/>
                <a:gd name="T29" fmla="*/ 46 h 67"/>
                <a:gd name="T30" fmla="*/ 36 w 38"/>
                <a:gd name="T31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7">
                  <a:moveTo>
                    <a:pt x="36" y="58"/>
                  </a:moveTo>
                  <a:cubicBezTo>
                    <a:pt x="35" y="60"/>
                    <a:pt x="34" y="62"/>
                    <a:pt x="33" y="63"/>
                  </a:cubicBezTo>
                  <a:cubicBezTo>
                    <a:pt x="31" y="64"/>
                    <a:pt x="29" y="64"/>
                    <a:pt x="27" y="65"/>
                  </a:cubicBezTo>
                  <a:cubicBezTo>
                    <a:pt x="26" y="65"/>
                    <a:pt x="25" y="66"/>
                    <a:pt x="24" y="66"/>
                  </a:cubicBezTo>
                  <a:cubicBezTo>
                    <a:pt x="21" y="67"/>
                    <a:pt x="18" y="67"/>
                    <a:pt x="16" y="65"/>
                  </a:cubicBezTo>
                  <a:cubicBezTo>
                    <a:pt x="13" y="64"/>
                    <a:pt x="11" y="62"/>
                    <a:pt x="9" y="59"/>
                  </a:cubicBezTo>
                  <a:cubicBezTo>
                    <a:pt x="7" y="56"/>
                    <a:pt x="6" y="52"/>
                    <a:pt x="6" y="4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3" y="5"/>
                    <a:pt x="7" y="1"/>
                    <a:pt x="13" y="1"/>
                  </a:cubicBezTo>
                  <a:cubicBezTo>
                    <a:pt x="18" y="0"/>
                    <a:pt x="21" y="2"/>
                    <a:pt x="23" y="2"/>
                  </a:cubicBezTo>
                  <a:cubicBezTo>
                    <a:pt x="25" y="3"/>
                    <a:pt x="26" y="4"/>
                    <a:pt x="28" y="6"/>
                  </a:cubicBezTo>
                  <a:cubicBezTo>
                    <a:pt x="29" y="8"/>
                    <a:pt x="30" y="10"/>
                    <a:pt x="32" y="14"/>
                  </a:cubicBezTo>
                  <a:cubicBezTo>
                    <a:pt x="33" y="18"/>
                    <a:pt x="37" y="46"/>
                    <a:pt x="37" y="46"/>
                  </a:cubicBezTo>
                  <a:cubicBezTo>
                    <a:pt x="38" y="52"/>
                    <a:pt x="37" y="56"/>
                    <a:pt x="36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F0E273A2-7C37-438A-A4F5-7864B2DD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85417" y="5361771"/>
              <a:ext cx="773940" cy="814407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5">
              <a:extLst>
                <a:ext uri="{FF2B5EF4-FFF2-40B4-BE49-F238E27FC236}">
                  <a16:creationId xmlns:a16="http://schemas.microsoft.com/office/drawing/2014/main" id="{9C5A859B-CCA2-4744-9DFE-B734A9AEE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79512" y="5973150"/>
              <a:ext cx="485608" cy="885225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F941723D-F68C-46C9-9763-281E9A4D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32755" y="2056731"/>
              <a:ext cx="748646" cy="804290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EE33676-7741-41A8-B50C-4AEEE74A1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0404" y="2636838"/>
            <a:ext cx="4861595" cy="31321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Predict PM2.5 from Aerosol Optical Depth (AOD) 550nm and geospatial weather data</a:t>
            </a:r>
          </a:p>
        </p:txBody>
      </p:sp>
    </p:spTree>
    <p:extLst>
      <p:ext uri="{BB962C8B-B14F-4D97-AF65-F5344CB8AC3E}">
        <p14:creationId xmlns:p14="http://schemas.microsoft.com/office/powerpoint/2010/main" val="390218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9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48787-4C18-4694-A131-05FC47898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567" y="619199"/>
            <a:ext cx="9492866" cy="492443"/>
          </a:xfrm>
        </p:spPr>
        <p:txBody>
          <a:bodyPr wrap="square" anchor="t">
            <a:normAutofit/>
          </a:bodyPr>
          <a:lstStyle/>
          <a:p>
            <a:r>
              <a:rPr lang="en-US" sz="3200" dirty="0"/>
              <a:t>Dataset</a:t>
            </a:r>
          </a:p>
        </p:txBody>
      </p:sp>
      <p:grpSp>
        <p:nvGrpSpPr>
          <p:cNvPr id="48" name="Group 33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2" name="Group 38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53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56" name="Freeform: Shape 43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6EECBC-4FB6-4910-A7B7-A864B6CD1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561692"/>
              </p:ext>
            </p:extLst>
          </p:nvPr>
        </p:nvGraphicFramePr>
        <p:xfrm>
          <a:off x="1997830" y="2147094"/>
          <a:ext cx="8196340" cy="3824379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30196"/>
                  </a:srgbClr>
                </a:solidFill>
                <a:tableStyleId>{5C22544A-7EE6-4342-B048-85BDC9FD1C3A}</a:tableStyleId>
              </a:tblPr>
              <a:tblGrid>
                <a:gridCol w="2674433">
                  <a:extLst>
                    <a:ext uri="{9D8B030D-6E8A-4147-A177-3AD203B41FA5}">
                      <a16:colId xmlns:a16="http://schemas.microsoft.com/office/drawing/2014/main" val="2405744708"/>
                    </a:ext>
                  </a:extLst>
                </a:gridCol>
                <a:gridCol w="2682548">
                  <a:extLst>
                    <a:ext uri="{9D8B030D-6E8A-4147-A177-3AD203B41FA5}">
                      <a16:colId xmlns:a16="http://schemas.microsoft.com/office/drawing/2014/main" val="4070622052"/>
                    </a:ext>
                  </a:extLst>
                </a:gridCol>
                <a:gridCol w="2839359">
                  <a:extLst>
                    <a:ext uri="{9D8B030D-6E8A-4147-A177-3AD203B41FA5}">
                      <a16:colId xmlns:a16="http://schemas.microsoft.com/office/drawing/2014/main" val="620045329"/>
                    </a:ext>
                  </a:extLst>
                </a:gridCol>
              </a:tblGrid>
              <a:tr h="424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Data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Variables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06171"/>
                  </a:ext>
                </a:extLst>
              </a:tr>
              <a:tr h="424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Satellite Data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Nasa Earth Data (Giovanni)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Aerosol Optical Depth 550 nm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69075"/>
                  </a:ext>
                </a:extLst>
              </a:tr>
              <a:tr h="424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Air Quality Data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AirNow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PM 2.5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66433"/>
                  </a:ext>
                </a:extLst>
              </a:tr>
              <a:tr h="424931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Weather Data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Visual Crossing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Temperature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47049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Rain Precipitation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053997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Wind Speed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35768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Visibility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9685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Cloud Coverage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74707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Relative Humidity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0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25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ACF89-9378-41F1-A7AC-02A7E7BF6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619200"/>
            <a:ext cx="10728322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US" sz="3200" dirty="0"/>
              <a:t>Data Preprocessing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D8B15C5D-3B12-45C7-B7C4-B4E2C2C6C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413992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9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2C8B3-BF03-4321-9B87-D60683ECD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006" y="619200"/>
            <a:ext cx="8831988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200" dirty="0"/>
              <a:t>Correlation Analysis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47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8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52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25" name="TextBox 6">
            <a:extLst>
              <a:ext uri="{FF2B5EF4-FFF2-40B4-BE49-F238E27FC236}">
                <a16:creationId xmlns:a16="http://schemas.microsoft.com/office/drawing/2014/main" id="{E312B06E-A36F-43F2-A403-E4C7D5DE7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3830951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438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4A00C45-023C-431E-B774-053A3C68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8151FD-E26B-480E-A623-CFBFE37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BE63264-F1B8-4AB7-AD1C-4180A9D2B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4CE74-8C9E-408D-9865-3AB7F6D88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619200"/>
            <a:ext cx="5015505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US" sz="4000" dirty="0"/>
              <a:t>Methodology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1736B290-1433-43B7-8D46-58CB80D590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167349"/>
              </p:ext>
            </p:extLst>
          </p:nvPr>
        </p:nvGraphicFramePr>
        <p:xfrm>
          <a:off x="6480000" y="633599"/>
          <a:ext cx="4991962" cy="5135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0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Multiple Linear Regression (MLR)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0.934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0.784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28.85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32.2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10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38DCD-76C4-4440-9155-01DFE556F0B9}"/>
              </a:ext>
            </a:extLst>
          </p:cNvPr>
          <p:cNvSpPr txBox="1"/>
          <p:nvPr/>
        </p:nvSpPr>
        <p:spPr>
          <a:xfrm>
            <a:off x="6480000" y="2541600"/>
            <a:ext cx="4991962" cy="32162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sz="2000" b="1" spc="20" dirty="0">
                <a:solidFill>
                  <a:schemeClr val="tx1">
                    <a:alpha val="58000"/>
                  </a:schemeClr>
                </a:solidFill>
              </a:rPr>
              <a:t>Artificial Neural Network (ANN)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RMSE = 31.112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Model Accuracy = 80.10%</a:t>
            </a:r>
          </a:p>
        </p:txBody>
      </p:sp>
    </p:spTree>
    <p:extLst>
      <p:ext uri="{BB962C8B-B14F-4D97-AF65-F5344CB8AC3E}">
        <p14:creationId xmlns:p14="http://schemas.microsoft.com/office/powerpoint/2010/main" val="4662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Random Forest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0.79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0.87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31.71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24.64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79.40%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84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Gradient Boosting Regressor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0.80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0.90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30.94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20.82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80.32%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5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moke coming out of power plant">
            <a:extLst>
              <a:ext uri="{FF2B5EF4-FFF2-40B4-BE49-F238E27FC236}">
                <a16:creationId xmlns:a16="http://schemas.microsoft.com/office/drawing/2014/main" id="{3835FEBE-757E-4159-A22D-29D6FDE8B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7" b="618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B3595-80BF-43E2-A07D-2AE35E275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964" y="1501243"/>
            <a:ext cx="5015638" cy="3237648"/>
          </a:xfrm>
        </p:spPr>
        <p:txBody>
          <a:bodyPr>
            <a:normAutofit fontScale="90000"/>
          </a:bodyPr>
          <a:lstStyle/>
          <a:p>
            <a:r>
              <a:rPr lang="en-US" dirty="0"/>
              <a:t>Effects of Air Pollution on Habitats and Environment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951C3B-41F8-49AF-A591-D3FB036AB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948996"/>
              </p:ext>
            </p:extLst>
          </p:nvPr>
        </p:nvGraphicFramePr>
        <p:xfrm>
          <a:off x="4934511" y="286752"/>
          <a:ext cx="8475659" cy="6093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76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Extreme Gradient Boosting (XGBoost)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0.80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0.96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31.22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13.34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80.65%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AOD 550nm data shows the most future importance.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053" t="-1705" b="-4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2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 err="1">
                    <a:solidFill>
                      <a:schemeClr val="tx1">
                        <a:alpha val="58000"/>
                      </a:schemeClr>
                    </a:solidFill>
                  </a:rPr>
                  <a:t>CatBoost</a:t>
                </a: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 Regression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0.82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0.98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29.46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8.90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82.17%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2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BEED6-BDE8-4558-9D89-C123A70CE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Discussion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8" name="Graphic 7" descr="Teacher">
            <a:extLst>
              <a:ext uri="{FF2B5EF4-FFF2-40B4-BE49-F238E27FC236}">
                <a16:creationId xmlns:a16="http://schemas.microsoft.com/office/drawing/2014/main" id="{ABA270BD-84DD-4158-AA47-03322C942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extBox 6">
                <a:extLst>
                  <a:ext uri="{FF2B5EF4-FFF2-40B4-BE49-F238E27FC236}">
                    <a16:creationId xmlns:a16="http://schemas.microsoft.com/office/drawing/2014/main" id="{D0344585-B2B4-4EFC-8508-047AD3CCCF8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4646444"/>
                  </p:ext>
                </p:extLst>
              </p:nvPr>
            </p:nvGraphicFramePr>
            <p:xfrm>
              <a:off x="6058222" y="1637119"/>
              <a:ext cx="5866888" cy="34756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4" name="TextBox 6">
                <a:extLst>
                  <a:ext uri="{FF2B5EF4-FFF2-40B4-BE49-F238E27FC236}">
                    <a16:creationId xmlns:a16="http://schemas.microsoft.com/office/drawing/2014/main" id="{D0344585-B2B4-4EFC-8508-047AD3CCCF8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4646444"/>
                  </p:ext>
                </p:extLst>
              </p:nvPr>
            </p:nvGraphicFramePr>
            <p:xfrm>
              <a:off x="6058222" y="1637119"/>
              <a:ext cx="5866888" cy="34756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328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5E936-2EA7-4A39-B589-13E3EBB83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006" y="619200"/>
            <a:ext cx="8831988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200" dirty="0"/>
              <a:t>Advantages</a:t>
            </a:r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0" name="TextBox 4">
            <a:extLst>
              <a:ext uri="{FF2B5EF4-FFF2-40B4-BE49-F238E27FC236}">
                <a16:creationId xmlns:a16="http://schemas.microsoft.com/office/drawing/2014/main" id="{6A99E88D-49CC-4C35-9A04-C0531FA77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655313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186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0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4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36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38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5E936-2EA7-4A39-B589-13E3EBB83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006" y="619200"/>
            <a:ext cx="8831988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200" dirty="0"/>
              <a:t>Disadvantages</a:t>
            </a:r>
          </a:p>
        </p:txBody>
      </p:sp>
      <p:grpSp>
        <p:nvGrpSpPr>
          <p:cNvPr id="56" name="Group 40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8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60" name="Group 45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2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3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64" name="Freeform: Shape 50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0" name="TextBox 4">
            <a:extLst>
              <a:ext uri="{FF2B5EF4-FFF2-40B4-BE49-F238E27FC236}">
                <a16:creationId xmlns:a16="http://schemas.microsoft.com/office/drawing/2014/main" id="{6A99E88D-49CC-4C35-9A04-C0531FA77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43345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37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0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0066AE-516A-442D-AD0E-FB9A19E72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43C154-1D94-40CC-93ED-E075731B1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1D9B-A8D2-4680-9B21-CAE50FAE2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720000"/>
            <a:ext cx="5015638" cy="989530"/>
          </a:xfrm>
        </p:spPr>
        <p:txBody>
          <a:bodyPr anchor="t">
            <a:normAutofit/>
          </a:bodyPr>
          <a:lstStyle/>
          <a:p>
            <a:r>
              <a:rPr lang="en-US" dirty="0"/>
              <a:t>Future Work</a:t>
            </a: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D72FA90D-8CAF-4C39-88C1-00DD80AF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542374" y="542375"/>
            <a:ext cx="6858000" cy="5773253"/>
          </a:xfrm>
          <a:custGeom>
            <a:avLst/>
            <a:gdLst>
              <a:gd name="connsiteX0" fmla="*/ 0 w 6858000"/>
              <a:gd name="connsiteY0" fmla="*/ 5773253 h 5773253"/>
              <a:gd name="connsiteX1" fmla="*/ 0 w 6858000"/>
              <a:gd name="connsiteY1" fmla="*/ 43571 h 5773253"/>
              <a:gd name="connsiteX2" fmla="*/ 266567 w 6858000"/>
              <a:gd name="connsiteY2" fmla="*/ 43992 h 5773253"/>
              <a:gd name="connsiteX3" fmla="*/ 2395558 w 6858000"/>
              <a:gd name="connsiteY3" fmla="*/ 21121 h 5773253"/>
              <a:gd name="connsiteX4" fmla="*/ 6845953 w 6858000"/>
              <a:gd name="connsiteY4" fmla="*/ 52794 h 5773253"/>
              <a:gd name="connsiteX5" fmla="*/ 6858000 w 6858000"/>
              <a:gd name="connsiteY5" fmla="*/ 53070 h 5773253"/>
              <a:gd name="connsiteX6" fmla="*/ 6858000 w 6858000"/>
              <a:gd name="connsiteY6" fmla="*/ 5773253 h 577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73253">
                <a:moveTo>
                  <a:pt x="0" y="5773253"/>
                </a:moveTo>
                <a:lnTo>
                  <a:pt x="0" y="43571"/>
                </a:lnTo>
                <a:lnTo>
                  <a:pt x="266567" y="43992"/>
                </a:lnTo>
                <a:cubicBezTo>
                  <a:pt x="1182954" y="44986"/>
                  <a:pt x="2015133" y="42335"/>
                  <a:pt x="2395558" y="21121"/>
                </a:cubicBezTo>
                <a:cubicBezTo>
                  <a:pt x="3029599" y="-26022"/>
                  <a:pt x="5182696" y="15228"/>
                  <a:pt x="6845953" y="52794"/>
                </a:cubicBezTo>
                <a:lnTo>
                  <a:pt x="6858000" y="53070"/>
                </a:lnTo>
                <a:lnTo>
                  <a:pt x="6858000" y="5773253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Graphic 24" descr="Edit">
            <a:extLst>
              <a:ext uri="{FF2B5EF4-FFF2-40B4-BE49-F238E27FC236}">
                <a16:creationId xmlns:a16="http://schemas.microsoft.com/office/drawing/2014/main" id="{C9E958BC-92FB-422A-A794-20C2E58B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4826C6-C6BF-4650-B415-ADB733443884}"/>
              </a:ext>
            </a:extLst>
          </p:cNvPr>
          <p:cNvSpPr txBox="1"/>
          <p:nvPr/>
        </p:nvSpPr>
        <p:spPr>
          <a:xfrm>
            <a:off x="6709879" y="2018067"/>
            <a:ext cx="454549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Incorporate IoT based Data with the Satellite data and find another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 Country-wise, region-wise, transportation route wise data for both land and water bodies.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Generate an Atmospheric Air Quality Map.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a mobile application for better monitoring.</a:t>
            </a:r>
          </a:p>
        </p:txBody>
      </p:sp>
    </p:spTree>
    <p:extLst>
      <p:ext uri="{BB962C8B-B14F-4D97-AF65-F5344CB8AC3E}">
        <p14:creationId xmlns:p14="http://schemas.microsoft.com/office/powerpoint/2010/main" val="125897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>
            <a:extLst>
              <a:ext uri="{FF2B5EF4-FFF2-40B4-BE49-F238E27FC236}">
                <a16:creationId xmlns:a16="http://schemas.microsoft.com/office/drawing/2014/main" id="{77813C96-51FD-4146-AABF-8E02C0A2B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5D9CC-1E26-48E0-A874-8EF22A0E7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900" dirty="0"/>
              <a:t>Thank you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7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6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2358844-908E-46AA-B224-378504FF4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9737" y="542271"/>
            <a:ext cx="6911974" cy="639208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Statistics</a:t>
            </a:r>
          </a:p>
        </p:txBody>
      </p:sp>
      <p:sp useBgFill="1">
        <p:nvSpPr>
          <p:cNvPr id="31" name="Freeform: Shape 19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4399710-2DE2-49B4-80FB-A0CCAC2F9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611317"/>
              </p:ext>
            </p:extLst>
          </p:nvPr>
        </p:nvGraphicFramePr>
        <p:xfrm>
          <a:off x="1844336" y="1786720"/>
          <a:ext cx="8128000" cy="386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1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 descr="Rolls of blueprints">
            <a:extLst>
              <a:ext uri="{FF2B5EF4-FFF2-40B4-BE49-F238E27FC236}">
                <a16:creationId xmlns:a16="http://schemas.microsoft.com/office/drawing/2014/main" id="{E3E37A5F-0A55-4621-A195-91D9A9E2C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7" b="13014"/>
          <a:stretch/>
        </p:blipFill>
        <p:spPr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6B9B9-D25F-49BC-944B-EE0E3A9D2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9088" y="2134039"/>
            <a:ext cx="5015638" cy="2075012"/>
          </a:xfrm>
        </p:spPr>
        <p:txBody>
          <a:bodyPr>
            <a:normAutofit/>
          </a:bodyPr>
          <a:lstStyle/>
          <a:p>
            <a:r>
              <a:rPr lang="en-US" dirty="0"/>
              <a:t>Cause of Air Pollution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60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2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65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6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F7BF5FA7-5F47-4EF6-A86C-F5B4134E4AC0}"/>
              </a:ext>
            </a:extLst>
          </p:cNvPr>
          <p:cNvSpPr/>
          <p:nvPr/>
        </p:nvSpPr>
        <p:spPr>
          <a:xfrm>
            <a:off x="649357" y="218588"/>
            <a:ext cx="3768381" cy="1742734"/>
          </a:xfrm>
          <a:prstGeom prst="clou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Gaseous contaminants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formed by industrial areas and transportation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6DEA2F5-D1E3-469B-B3B2-6DE6166751D3}"/>
              </a:ext>
            </a:extLst>
          </p:cNvPr>
          <p:cNvSpPr/>
          <p:nvPr/>
        </p:nvSpPr>
        <p:spPr>
          <a:xfrm>
            <a:off x="541110" y="4777326"/>
            <a:ext cx="3984873" cy="1961312"/>
          </a:xfrm>
          <a:prstGeom prst="clou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Power plants, automobiles and industries are the prime source for the emission of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Particulate Matter.</a:t>
            </a:r>
            <a:endParaRPr lang="en-US" sz="1800" i="0" u="none" strike="noStrike" dirty="0">
              <a:solidFill>
                <a:schemeClr val="tx1"/>
              </a:solidFill>
              <a:effectLst/>
              <a:latin typeface="Cambria Math" panose="02040503050406030204" pitchFamily="18" charset="0"/>
            </a:endParaRP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E8F02392-35CF-4E77-A1B8-B9BD8994C4A7}"/>
              </a:ext>
            </a:extLst>
          </p:cNvPr>
          <p:cNvSpPr/>
          <p:nvPr/>
        </p:nvSpPr>
        <p:spPr>
          <a:xfrm>
            <a:off x="2751751" y="2179900"/>
            <a:ext cx="3768381" cy="2378848"/>
          </a:xfrm>
          <a:prstGeom prst="clou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I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ncomplete combustion and heavy metal infiltrating water and food supply causing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Persistent Organic pollutants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91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right ladder against dull ladders">
            <a:extLst>
              <a:ext uri="{FF2B5EF4-FFF2-40B4-BE49-F238E27FC236}">
                <a16:creationId xmlns:a16="http://schemas.microsoft.com/office/drawing/2014/main" id="{F40F79FE-7301-4B24-8FCE-A57707996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36" b="176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20912-F6AB-4FE2-AD2A-380187714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2222180"/>
            <a:ext cx="5015638" cy="1022310"/>
          </a:xfrm>
        </p:spPr>
        <p:txBody>
          <a:bodyPr anchor="t">
            <a:normAutofit/>
          </a:bodyPr>
          <a:lstStyle/>
          <a:p>
            <a:r>
              <a:rPr lang="en-US" dirty="0"/>
              <a:t>Project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8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9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53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AE12762C-E096-41FE-BFF8-E3581BB08F67}"/>
              </a:ext>
            </a:extLst>
          </p:cNvPr>
          <p:cNvSpPr/>
          <p:nvPr/>
        </p:nvSpPr>
        <p:spPr>
          <a:xfrm>
            <a:off x="9393936" y="88831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reach our solutions from rural to urban areas.</a:t>
            </a: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E4134336-E398-4C99-B9BF-DEB44C308353}"/>
              </a:ext>
            </a:extLst>
          </p:cNvPr>
          <p:cNvSpPr/>
          <p:nvPr/>
        </p:nvSpPr>
        <p:spPr>
          <a:xfrm>
            <a:off x="9393936" y="2362324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 people monitor the air quality around the country.</a:t>
            </a:r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A8F09884-F98A-4C2C-9516-9B07B2F8B5D2}"/>
              </a:ext>
            </a:extLst>
          </p:cNvPr>
          <p:cNvSpPr/>
          <p:nvPr/>
        </p:nvSpPr>
        <p:spPr>
          <a:xfrm>
            <a:off x="5907916" y="4610162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make a device as identical to the expensive air quality industrial device.</a:t>
            </a: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10DE22C4-445B-44D7-B421-3A6F1CD2B21A}"/>
              </a:ext>
            </a:extLst>
          </p:cNvPr>
          <p:cNvSpPr/>
          <p:nvPr/>
        </p:nvSpPr>
        <p:spPr>
          <a:xfrm>
            <a:off x="5907916" y="2362325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To diminish the ‘Air Pollution’ called worldwide crisis.</a:t>
            </a:r>
            <a:endParaRPr lang="en-US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B3966A82-D678-4CEE-BFC9-E66807A8EA70}"/>
              </a:ext>
            </a:extLst>
          </p:cNvPr>
          <p:cNvSpPr/>
          <p:nvPr/>
        </p:nvSpPr>
        <p:spPr>
          <a:xfrm>
            <a:off x="9393936" y="4610162"/>
            <a:ext cx="2508234" cy="213333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Improve air quality around the world.</a:t>
            </a: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8EDED013-67FE-4FED-AA7C-C00A834383AA}"/>
              </a:ext>
            </a:extLst>
          </p:cNvPr>
          <p:cNvSpPr/>
          <p:nvPr/>
        </p:nvSpPr>
        <p:spPr>
          <a:xfrm>
            <a:off x="5907916" y="88831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dirty="0"/>
          </a:p>
          <a:p>
            <a:pPr lvl="0" algn="ctr"/>
            <a:r>
              <a:rPr lang="en-US" dirty="0">
                <a:solidFill>
                  <a:schemeClr val="tx1"/>
                </a:solidFill>
              </a:rPr>
              <a:t>To introduce an inexpensive solution to the problem.</a:t>
            </a:r>
            <a:endParaRPr lang="en-US" dirty="0"/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F16577F-38AA-46FA-885F-6D1FF6268A93}"/>
              </a:ext>
            </a:extLst>
          </p:cNvPr>
          <p:cNvSpPr txBox="1">
            <a:spLocks/>
          </p:cNvSpPr>
          <p:nvPr/>
        </p:nvSpPr>
        <p:spPr>
          <a:xfrm>
            <a:off x="720000" y="3476983"/>
            <a:ext cx="5015638" cy="10223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03455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6" grpId="0" animBg="1"/>
      <p:bldP spid="51" grpId="0" animBg="1"/>
      <p:bldP spid="56" grpId="0" animBg="1"/>
      <p:bldP spid="57" grpId="0" animBg="1"/>
      <p:bldP spid="58" grpId="0" animBg="1"/>
      <p:bldP spid="5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D1851C3A-BA07-46AA-8AE7-504477BB4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CB51F-8D7B-4FEF-B189-166853C29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414" y="642757"/>
            <a:ext cx="5015638" cy="1055273"/>
          </a:xfrm>
        </p:spPr>
        <p:txBody>
          <a:bodyPr anchor="t">
            <a:normAutofit/>
          </a:bodyPr>
          <a:lstStyle/>
          <a:p>
            <a:r>
              <a:rPr lang="en-US" dirty="0"/>
              <a:t>Project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FE2AA-34B7-4ABC-8562-F4F8A0A3F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414" y="1895061"/>
            <a:ext cx="5639586" cy="337930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Propositions to overcome this worldwide crisis 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B2DE47-BA59-43A3-973F-BA0930240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6376151"/>
              </p:ext>
            </p:extLst>
          </p:nvPr>
        </p:nvGraphicFramePr>
        <p:xfrm>
          <a:off x="456415" y="3171310"/>
          <a:ext cx="6434716" cy="3474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953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FD93A1B-C70B-4A3A-907D-B1D484E26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826A54-C9E7-4C12-BE6E-799D91F69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A96018C-AB97-4D54-B6E5-434FEE952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40958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3853890"/>
                </a:lnTo>
                <a:lnTo>
                  <a:pt x="66470" y="3623382"/>
                </a:lnTo>
                <a:cubicBezTo>
                  <a:pt x="271740" y="2936399"/>
                  <a:pt x="512658" y="2295718"/>
                  <a:pt x="725000" y="1836018"/>
                </a:cubicBezTo>
                <a:cubicBezTo>
                  <a:pt x="1181096" y="849971"/>
                  <a:pt x="1763392" y="554600"/>
                  <a:pt x="2384194" y="22385"/>
                </a:cubicBezTo>
                <a:close/>
              </a:path>
            </a:pathLst>
          </a:cu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78E0A0F-7B37-4D4F-A348-C71D99B4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2530858">
            <a:off x="518162" y="70081"/>
            <a:ext cx="641024" cy="1362853"/>
          </a:xfrm>
          <a:custGeom>
            <a:avLst/>
            <a:gdLst>
              <a:gd name="connsiteX0" fmla="*/ 859665 w 959714"/>
              <a:gd name="connsiteY0" fmla="*/ 253055 h 2040405"/>
              <a:gd name="connsiteX1" fmla="*/ 600837 w 959714"/>
              <a:gd name="connsiteY1" fmla="*/ 336121 h 2040405"/>
              <a:gd name="connsiteX2" fmla="*/ 491443 w 959714"/>
              <a:gd name="connsiteY2" fmla="*/ 327956 h 2040405"/>
              <a:gd name="connsiteX3" fmla="*/ 427836 w 959714"/>
              <a:gd name="connsiteY3" fmla="*/ 242763 h 2040405"/>
              <a:gd name="connsiteX4" fmla="*/ 430123 w 959714"/>
              <a:gd name="connsiteY4" fmla="*/ 158833 h 2040405"/>
              <a:gd name="connsiteX5" fmla="*/ 504048 w 959714"/>
              <a:gd name="connsiteY5" fmla="*/ 98532 h 2040405"/>
              <a:gd name="connsiteX6" fmla="*/ 662101 w 959714"/>
              <a:gd name="connsiteY6" fmla="*/ 40854 h 2040405"/>
              <a:gd name="connsiteX7" fmla="*/ 767039 w 959714"/>
              <a:gd name="connsiteY7" fmla="*/ 8464 h 2040405"/>
              <a:gd name="connsiteX8" fmla="*/ 800631 w 959714"/>
              <a:gd name="connsiteY8" fmla="*/ 2 h 2040405"/>
              <a:gd name="connsiteX9" fmla="*/ 905862 w 959714"/>
              <a:gd name="connsiteY9" fmla="*/ 15169 h 2040405"/>
              <a:gd name="connsiteX10" fmla="*/ 951237 w 959714"/>
              <a:gd name="connsiteY10" fmla="*/ 99001 h 2040405"/>
              <a:gd name="connsiteX11" fmla="*/ 944788 w 959714"/>
              <a:gd name="connsiteY11" fmla="*/ 189934 h 2040405"/>
              <a:gd name="connsiteX12" fmla="*/ 859665 w 959714"/>
              <a:gd name="connsiteY12" fmla="*/ 253055 h 2040405"/>
              <a:gd name="connsiteX13" fmla="*/ 758029 w 959714"/>
              <a:gd name="connsiteY13" fmla="*/ 1169655 h 2040405"/>
              <a:gd name="connsiteX14" fmla="*/ 678303 w 959714"/>
              <a:gd name="connsiteY14" fmla="*/ 1180401 h 2040405"/>
              <a:gd name="connsiteX15" fmla="*/ 568349 w 959714"/>
              <a:gd name="connsiteY15" fmla="*/ 1148555 h 2040405"/>
              <a:gd name="connsiteX16" fmla="*/ 426979 w 959714"/>
              <a:gd name="connsiteY16" fmla="*/ 1107611 h 2040405"/>
              <a:gd name="connsiteX17" fmla="*/ 358555 w 959714"/>
              <a:gd name="connsiteY17" fmla="*/ 1079335 h 2040405"/>
              <a:gd name="connsiteX18" fmla="*/ 296912 w 959714"/>
              <a:gd name="connsiteY18" fmla="*/ 1027644 h 2040405"/>
              <a:gd name="connsiteX19" fmla="*/ 289173 w 959714"/>
              <a:gd name="connsiteY19" fmla="*/ 966188 h 2040405"/>
              <a:gd name="connsiteX20" fmla="*/ 300475 w 959714"/>
              <a:gd name="connsiteY20" fmla="*/ 927165 h 2040405"/>
              <a:gd name="connsiteX21" fmla="*/ 344380 w 959714"/>
              <a:gd name="connsiteY21" fmla="*/ 863748 h 2040405"/>
              <a:gd name="connsiteX22" fmla="*/ 416253 w 959714"/>
              <a:gd name="connsiteY22" fmla="*/ 850727 h 2040405"/>
              <a:gd name="connsiteX23" fmla="*/ 512760 w 959714"/>
              <a:gd name="connsiteY23" fmla="*/ 870219 h 2040405"/>
              <a:gd name="connsiteX24" fmla="*/ 674358 w 959714"/>
              <a:gd name="connsiteY24" fmla="*/ 900103 h 2040405"/>
              <a:gd name="connsiteX25" fmla="*/ 713627 w 959714"/>
              <a:gd name="connsiteY25" fmla="*/ 911477 h 2040405"/>
              <a:gd name="connsiteX26" fmla="*/ 814540 w 959714"/>
              <a:gd name="connsiteY26" fmla="*/ 974540 h 2040405"/>
              <a:gd name="connsiteX27" fmla="*/ 825611 w 959714"/>
              <a:gd name="connsiteY27" fmla="*/ 1053880 h 2040405"/>
              <a:gd name="connsiteX28" fmla="*/ 809789 w 959714"/>
              <a:gd name="connsiteY28" fmla="*/ 1108512 h 2040405"/>
              <a:gd name="connsiteX29" fmla="*/ 758029 w 959714"/>
              <a:gd name="connsiteY29" fmla="*/ 1169655 h 2040405"/>
              <a:gd name="connsiteX30" fmla="*/ 402013 w 959714"/>
              <a:gd name="connsiteY30" fmla="*/ 2007680 h 2040405"/>
              <a:gd name="connsiteX31" fmla="*/ 311765 w 959714"/>
              <a:gd name="connsiteY31" fmla="*/ 2040405 h 2040405"/>
              <a:gd name="connsiteX32" fmla="*/ 270743 w 959714"/>
              <a:gd name="connsiteY32" fmla="*/ 2032224 h 2040405"/>
              <a:gd name="connsiteX33" fmla="*/ 213313 w 959714"/>
              <a:gd name="connsiteY33" fmla="*/ 1991317 h 2040405"/>
              <a:gd name="connsiteX34" fmla="*/ 41022 w 959714"/>
              <a:gd name="connsiteY34" fmla="*/ 1778603 h 2040405"/>
              <a:gd name="connsiteX35" fmla="*/ 0 w 959714"/>
              <a:gd name="connsiteY35" fmla="*/ 1696789 h 2040405"/>
              <a:gd name="connsiteX36" fmla="*/ 8204 w 959714"/>
              <a:gd name="connsiteY36" fmla="*/ 1647701 h 2040405"/>
              <a:gd name="connsiteX37" fmla="*/ 32817 w 959714"/>
              <a:gd name="connsiteY37" fmla="*/ 1606795 h 2040405"/>
              <a:gd name="connsiteX38" fmla="*/ 57430 w 959714"/>
              <a:gd name="connsiteY38" fmla="*/ 1590432 h 2040405"/>
              <a:gd name="connsiteX39" fmla="*/ 114861 w 959714"/>
              <a:gd name="connsiteY39" fmla="*/ 1557707 h 2040405"/>
              <a:gd name="connsiteX40" fmla="*/ 188700 w 959714"/>
              <a:gd name="connsiteY40" fmla="*/ 1582251 h 2040405"/>
              <a:gd name="connsiteX41" fmla="*/ 254335 w 959714"/>
              <a:gd name="connsiteY41" fmla="*/ 1647701 h 2040405"/>
              <a:gd name="connsiteX42" fmla="*/ 311765 w 959714"/>
              <a:gd name="connsiteY42" fmla="*/ 1721333 h 2040405"/>
              <a:gd name="connsiteX43" fmla="*/ 393809 w 959714"/>
              <a:gd name="connsiteY43" fmla="*/ 1811328 h 2040405"/>
              <a:gd name="connsiteX44" fmla="*/ 451239 w 959714"/>
              <a:gd name="connsiteY44" fmla="*/ 1909504 h 2040405"/>
              <a:gd name="connsiteX45" fmla="*/ 402013 w 959714"/>
              <a:gd name="connsiteY45" fmla="*/ 2007680 h 204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59714" h="2040405">
                <a:moveTo>
                  <a:pt x="859665" y="253055"/>
                </a:moveTo>
                <a:cubicBezTo>
                  <a:pt x="859665" y="253055"/>
                  <a:pt x="649789" y="317835"/>
                  <a:pt x="600837" y="336121"/>
                </a:cubicBezTo>
                <a:cubicBezTo>
                  <a:pt x="556048" y="347404"/>
                  <a:pt x="519583" y="344682"/>
                  <a:pt x="491443" y="327956"/>
                </a:cubicBezTo>
                <a:cubicBezTo>
                  <a:pt x="459141" y="318232"/>
                  <a:pt x="439326" y="287500"/>
                  <a:pt x="427836" y="242763"/>
                </a:cubicBezTo>
                <a:cubicBezTo>
                  <a:pt x="419218" y="209211"/>
                  <a:pt x="417636" y="179840"/>
                  <a:pt x="430123" y="158833"/>
                </a:cubicBezTo>
                <a:cubicBezTo>
                  <a:pt x="442610" y="137825"/>
                  <a:pt x="473329" y="118179"/>
                  <a:pt x="504048" y="98532"/>
                </a:cubicBezTo>
                <a:cubicBezTo>
                  <a:pt x="515246" y="95711"/>
                  <a:pt x="662101" y="40854"/>
                  <a:pt x="662101" y="40854"/>
                </a:cubicBezTo>
                <a:cubicBezTo>
                  <a:pt x="706890" y="29571"/>
                  <a:pt x="744644" y="14106"/>
                  <a:pt x="767039" y="8464"/>
                </a:cubicBezTo>
                <a:cubicBezTo>
                  <a:pt x="800631" y="2"/>
                  <a:pt x="800631" y="2"/>
                  <a:pt x="800631" y="2"/>
                </a:cubicBezTo>
                <a:cubicBezTo>
                  <a:pt x="848292" y="-97"/>
                  <a:pt x="884757" y="2624"/>
                  <a:pt x="905862" y="15169"/>
                </a:cubicBezTo>
                <a:cubicBezTo>
                  <a:pt x="922804" y="34717"/>
                  <a:pt x="939747" y="54264"/>
                  <a:pt x="951237" y="99001"/>
                </a:cubicBezTo>
                <a:cubicBezTo>
                  <a:pt x="962727" y="143737"/>
                  <a:pt x="964310" y="173108"/>
                  <a:pt x="944788" y="189934"/>
                </a:cubicBezTo>
                <a:cubicBezTo>
                  <a:pt x="932301" y="210941"/>
                  <a:pt x="901582" y="230588"/>
                  <a:pt x="859665" y="253055"/>
                </a:cubicBezTo>
                <a:close/>
                <a:moveTo>
                  <a:pt x="758029" y="1169655"/>
                </a:moveTo>
                <a:cubicBezTo>
                  <a:pt x="737801" y="1180715"/>
                  <a:pt x="711979" y="1181695"/>
                  <a:pt x="678303" y="1180401"/>
                </a:cubicBezTo>
                <a:cubicBezTo>
                  <a:pt x="631180" y="1166753"/>
                  <a:pt x="676043" y="1188206"/>
                  <a:pt x="568349" y="1148555"/>
                </a:cubicBezTo>
                <a:cubicBezTo>
                  <a:pt x="450541" y="1114435"/>
                  <a:pt x="426979" y="1107611"/>
                  <a:pt x="426979" y="1107611"/>
                </a:cubicBezTo>
                <a:cubicBezTo>
                  <a:pt x="358555" y="1079335"/>
                  <a:pt x="358555" y="1079335"/>
                  <a:pt x="358555" y="1079335"/>
                </a:cubicBezTo>
                <a:cubicBezTo>
                  <a:pt x="321546" y="1060157"/>
                  <a:pt x="300245" y="1045528"/>
                  <a:pt x="296912" y="1027644"/>
                </a:cubicBezTo>
                <a:cubicBezTo>
                  <a:pt x="285725" y="1007486"/>
                  <a:pt x="282392" y="989602"/>
                  <a:pt x="289173" y="966188"/>
                </a:cubicBezTo>
                <a:cubicBezTo>
                  <a:pt x="289173" y="966188"/>
                  <a:pt x="293694" y="950579"/>
                  <a:pt x="300475" y="927165"/>
                </a:cubicBezTo>
                <a:cubicBezTo>
                  <a:pt x="307256" y="903751"/>
                  <a:pt x="321891" y="882612"/>
                  <a:pt x="344380" y="863748"/>
                </a:cubicBezTo>
                <a:cubicBezTo>
                  <a:pt x="356755" y="850413"/>
                  <a:pt x="384837" y="841628"/>
                  <a:pt x="416253" y="850727"/>
                </a:cubicBezTo>
                <a:cubicBezTo>
                  <a:pt x="457783" y="854296"/>
                  <a:pt x="489198" y="863395"/>
                  <a:pt x="512760" y="870219"/>
                </a:cubicBezTo>
                <a:cubicBezTo>
                  <a:pt x="585705" y="882886"/>
                  <a:pt x="627235" y="886455"/>
                  <a:pt x="674358" y="900103"/>
                </a:cubicBezTo>
                <a:cubicBezTo>
                  <a:pt x="713627" y="911477"/>
                  <a:pt x="713627" y="911477"/>
                  <a:pt x="713627" y="911477"/>
                </a:cubicBezTo>
                <a:cubicBezTo>
                  <a:pt x="758490" y="932929"/>
                  <a:pt x="793238" y="959912"/>
                  <a:pt x="814540" y="974540"/>
                </a:cubicBezTo>
                <a:cubicBezTo>
                  <a:pt x="833580" y="996974"/>
                  <a:pt x="834653" y="1022662"/>
                  <a:pt x="825611" y="1053880"/>
                </a:cubicBezTo>
                <a:cubicBezTo>
                  <a:pt x="821091" y="1069489"/>
                  <a:pt x="816570" y="1085099"/>
                  <a:pt x="809789" y="1108512"/>
                </a:cubicBezTo>
                <a:cubicBezTo>
                  <a:pt x="795153" y="1129651"/>
                  <a:pt x="780518" y="1150790"/>
                  <a:pt x="758029" y="1169655"/>
                </a:cubicBezTo>
                <a:close/>
                <a:moveTo>
                  <a:pt x="402013" y="2007680"/>
                </a:moveTo>
                <a:cubicBezTo>
                  <a:pt x="369196" y="2032224"/>
                  <a:pt x="336378" y="2040405"/>
                  <a:pt x="311765" y="2040405"/>
                </a:cubicBezTo>
                <a:cubicBezTo>
                  <a:pt x="303561" y="2040405"/>
                  <a:pt x="287152" y="2040405"/>
                  <a:pt x="270743" y="2032224"/>
                </a:cubicBezTo>
                <a:cubicBezTo>
                  <a:pt x="254335" y="2024042"/>
                  <a:pt x="237926" y="2007680"/>
                  <a:pt x="213313" y="1991317"/>
                </a:cubicBezTo>
                <a:cubicBezTo>
                  <a:pt x="188700" y="1966773"/>
                  <a:pt x="41022" y="1778603"/>
                  <a:pt x="41022" y="1778603"/>
                </a:cubicBezTo>
                <a:cubicBezTo>
                  <a:pt x="16409" y="1745877"/>
                  <a:pt x="0" y="1713152"/>
                  <a:pt x="0" y="1696789"/>
                </a:cubicBezTo>
                <a:cubicBezTo>
                  <a:pt x="0" y="1672245"/>
                  <a:pt x="0" y="1655883"/>
                  <a:pt x="8204" y="1647701"/>
                </a:cubicBezTo>
                <a:cubicBezTo>
                  <a:pt x="16409" y="1631339"/>
                  <a:pt x="24613" y="1623158"/>
                  <a:pt x="32817" y="1606795"/>
                </a:cubicBezTo>
                <a:cubicBezTo>
                  <a:pt x="49226" y="1598614"/>
                  <a:pt x="57430" y="1590432"/>
                  <a:pt x="57430" y="1590432"/>
                </a:cubicBezTo>
                <a:cubicBezTo>
                  <a:pt x="73839" y="1574070"/>
                  <a:pt x="98452" y="1565888"/>
                  <a:pt x="114861" y="1557707"/>
                </a:cubicBezTo>
                <a:cubicBezTo>
                  <a:pt x="139474" y="1557707"/>
                  <a:pt x="164087" y="1565888"/>
                  <a:pt x="188700" y="1582251"/>
                </a:cubicBezTo>
                <a:cubicBezTo>
                  <a:pt x="213313" y="1590432"/>
                  <a:pt x="237926" y="1614976"/>
                  <a:pt x="254335" y="1647701"/>
                </a:cubicBezTo>
                <a:cubicBezTo>
                  <a:pt x="311765" y="1721333"/>
                  <a:pt x="311765" y="1721333"/>
                  <a:pt x="311765" y="1721333"/>
                </a:cubicBezTo>
                <a:cubicBezTo>
                  <a:pt x="393809" y="1811328"/>
                  <a:pt x="393809" y="1811328"/>
                  <a:pt x="393809" y="1811328"/>
                </a:cubicBezTo>
                <a:cubicBezTo>
                  <a:pt x="426626" y="1852235"/>
                  <a:pt x="443035" y="1884960"/>
                  <a:pt x="451239" y="1909504"/>
                </a:cubicBezTo>
                <a:cubicBezTo>
                  <a:pt x="451239" y="1942229"/>
                  <a:pt x="443035" y="1983136"/>
                  <a:pt x="402013" y="20076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A8F426D6-35C9-4D3D-9439-B549F49E235A}"/>
              </a:ext>
            </a:extLst>
          </p:cNvPr>
          <p:cNvSpPr txBox="1">
            <a:spLocks/>
          </p:cNvSpPr>
          <p:nvPr/>
        </p:nvSpPr>
        <p:spPr>
          <a:xfrm>
            <a:off x="1080362" y="751507"/>
            <a:ext cx="5015638" cy="207501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Air Monitoring System 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EC60057-E855-4622-859A-2A9CA9DCFD18}"/>
              </a:ext>
            </a:extLst>
          </p:cNvPr>
          <p:cNvSpPr/>
          <p:nvPr/>
        </p:nvSpPr>
        <p:spPr>
          <a:xfrm>
            <a:off x="7176358" y="680700"/>
            <a:ext cx="1185447" cy="631203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9B40DD-5496-43E7-8096-A8BBC435D626}"/>
              </a:ext>
            </a:extLst>
          </p:cNvPr>
          <p:cNvSpPr txBox="1"/>
          <p:nvPr/>
        </p:nvSpPr>
        <p:spPr>
          <a:xfrm>
            <a:off x="8561364" y="519247"/>
            <a:ext cx="3166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 hypothetical approach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CF8A66A2-DE57-4AEE-8C95-E613523CDD5D}"/>
              </a:ext>
            </a:extLst>
          </p:cNvPr>
          <p:cNvSpPr/>
          <p:nvPr/>
        </p:nvSpPr>
        <p:spPr>
          <a:xfrm>
            <a:off x="7176359" y="1992603"/>
            <a:ext cx="1185447" cy="631203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C1A518E-B235-4D38-BDDC-97358F41BC44}"/>
              </a:ext>
            </a:extLst>
          </p:cNvPr>
          <p:cNvSpPr txBox="1"/>
          <p:nvPr/>
        </p:nvSpPr>
        <p:spPr>
          <a:xfrm>
            <a:off x="8561364" y="1815921"/>
            <a:ext cx="3279912" cy="1010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Software Implementation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0FCD5D7-D3FF-4A8E-8C93-BC699F1D4EB8}"/>
              </a:ext>
            </a:extLst>
          </p:cNvPr>
          <p:cNvSpPr/>
          <p:nvPr/>
        </p:nvSpPr>
        <p:spPr>
          <a:xfrm>
            <a:off x="7176359" y="3489151"/>
            <a:ext cx="1185447" cy="631203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AAC5F33-9DBD-40F2-9CD0-7EFF2FC3C922}"/>
              </a:ext>
            </a:extLst>
          </p:cNvPr>
          <p:cNvSpPr txBox="1"/>
          <p:nvPr/>
        </p:nvSpPr>
        <p:spPr>
          <a:xfrm>
            <a:off x="8561364" y="3070264"/>
            <a:ext cx="3279912" cy="1484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Generate an Atmospheric Forecast System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462E714C-C8FA-4546-8966-705A9E943550}"/>
              </a:ext>
            </a:extLst>
          </p:cNvPr>
          <p:cNvSpPr/>
          <p:nvPr/>
        </p:nvSpPr>
        <p:spPr>
          <a:xfrm>
            <a:off x="7176359" y="4985699"/>
            <a:ext cx="1185447" cy="631203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D01F79-5EE5-4674-B67C-081832BDAB13}"/>
              </a:ext>
            </a:extLst>
          </p:cNvPr>
          <p:cNvSpPr txBox="1"/>
          <p:nvPr/>
        </p:nvSpPr>
        <p:spPr>
          <a:xfrm>
            <a:off x="8561364" y="4796001"/>
            <a:ext cx="3279912" cy="1010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Show prediction in an Air Quality Map</a:t>
            </a:r>
          </a:p>
        </p:txBody>
      </p:sp>
    </p:spTree>
    <p:extLst>
      <p:ext uri="{BB962C8B-B14F-4D97-AF65-F5344CB8AC3E}">
        <p14:creationId xmlns:p14="http://schemas.microsoft.com/office/powerpoint/2010/main" val="28600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75" grpId="0" animBg="1"/>
      <p:bldP spid="76" grpId="0"/>
      <p:bldP spid="77" grpId="0" animBg="1"/>
      <p:bldP spid="78" grpId="0"/>
      <p:bldP spid="79" grpId="0" animBg="1"/>
      <p:bldP spid="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366-80CB-4125-A942-084EFFD05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3" y="76010"/>
            <a:ext cx="6911974" cy="782120"/>
          </a:xfrm>
        </p:spPr>
        <p:txBody>
          <a:bodyPr anchor="t">
            <a:normAutofit/>
          </a:bodyPr>
          <a:lstStyle/>
          <a:p>
            <a:r>
              <a:rPr lang="en-US" sz="4400" dirty="0"/>
              <a:t>Rich Picture AS 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14D509-3846-4ED6-98D7-4F0024DB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130"/>
            <a:ext cx="12192000" cy="599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1351</Words>
  <Application>Microsoft Office PowerPoint</Application>
  <PresentationFormat>Widescreen</PresentationFormat>
  <Paragraphs>207</Paragraphs>
  <Slides>36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Avenir Next LT Pro</vt:lpstr>
      <vt:lpstr>Calibri</vt:lpstr>
      <vt:lpstr>Cambria</vt:lpstr>
      <vt:lpstr>Cambria Math</vt:lpstr>
      <vt:lpstr>GeographEditWeb</vt:lpstr>
      <vt:lpstr>Rockwell Nova Light</vt:lpstr>
      <vt:lpstr>The Hand Extrablack</vt:lpstr>
      <vt:lpstr>Wingdings</vt:lpstr>
      <vt:lpstr>BlobVTI</vt:lpstr>
      <vt:lpstr>Cloud Driven IoT based Big Data Solution: Air Quality Monitoring System and Predictive Analysis of Satellite Data using Machine Learning </vt:lpstr>
      <vt:lpstr>Air Pollution</vt:lpstr>
      <vt:lpstr>Effects of Air Pollution on Habitats and Environment</vt:lpstr>
      <vt:lpstr>PowerPoint Presentation</vt:lpstr>
      <vt:lpstr>Cause of Air Pollution</vt:lpstr>
      <vt:lpstr>Project</vt:lpstr>
      <vt:lpstr>Project Scope</vt:lpstr>
      <vt:lpstr>PowerPoint Presentation</vt:lpstr>
      <vt:lpstr>Rich Picture AS IS</vt:lpstr>
      <vt:lpstr>Rich Picture TO BE</vt:lpstr>
      <vt:lpstr>PowerPoint Presentation</vt:lpstr>
      <vt:lpstr>RefinAir</vt:lpstr>
      <vt:lpstr>Pre - Prototype for RefinAir</vt:lpstr>
      <vt:lpstr>PowerPoint Presentation</vt:lpstr>
      <vt:lpstr>Rich Picture TO BE</vt:lpstr>
      <vt:lpstr>PowerPoint Presentation</vt:lpstr>
      <vt:lpstr>Result Analysis</vt:lpstr>
      <vt:lpstr>Advantages</vt:lpstr>
      <vt:lpstr>Disadvantages</vt:lpstr>
      <vt:lpstr>Prediction of PM2.5 concentrations using Machine Learning</vt:lpstr>
      <vt:lpstr>Prediction Model Goal</vt:lpstr>
      <vt:lpstr>Dataset</vt:lpstr>
      <vt:lpstr>Data Preprocessing</vt:lpstr>
      <vt:lpstr>Correlation Analysis</vt:lpstr>
      <vt:lpstr>Methodology</vt:lpstr>
      <vt:lpstr>Result Analysis</vt:lpstr>
      <vt:lpstr>Result Analysis</vt:lpstr>
      <vt:lpstr>Result Analysis</vt:lpstr>
      <vt:lpstr>Result Analysis</vt:lpstr>
      <vt:lpstr>Result Analysis</vt:lpstr>
      <vt:lpstr>Result Analysis</vt:lpstr>
      <vt:lpstr>Result Discussion</vt:lpstr>
      <vt:lpstr>Advantages</vt:lpstr>
      <vt:lpstr>Disadvantages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Driven IoT based Big Data Solution: Air Quality Monitoring System and Predictive Analysis of Satellite Data using Machine Learning</dc:title>
  <dc:creator>Noureen Islam</dc:creator>
  <cp:lastModifiedBy>Noureen Islam</cp:lastModifiedBy>
  <cp:revision>27</cp:revision>
  <dcterms:created xsi:type="dcterms:W3CDTF">2021-09-29T05:38:23Z</dcterms:created>
  <dcterms:modified xsi:type="dcterms:W3CDTF">2021-09-30T11:50:48Z</dcterms:modified>
</cp:coreProperties>
</file>